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9B88-14FF-DF24-DAEC-DCDEA911D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E68A-4F29-E0FC-EDE5-40CA390EE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8074-6D3F-C0CA-BF0A-03E68D46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87A63-4676-01B1-34FF-74EC4720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2B11-A1EF-A423-2B96-AD7CF832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DB36-F6BC-D231-5E3B-C8699124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837A3-C83E-4238-5FE8-D38DECFB5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886B7-0E53-F8E5-FF84-098A95F2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40D7D-8FDE-9BFE-EAB9-CBEA264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6614-5AE0-E64B-961F-836032F1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CB71F-F0CF-0015-69F5-C04E8D686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2356-919F-B10E-4F56-062369755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464-6459-E22D-FAA0-42AC2E96D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615C-5846-721E-4190-89A41D87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6809C-4C8B-78F6-D408-33A1D251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ED50-C30E-61A4-2ACF-94EAD4AE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C54-C8DE-B76B-5EF5-FEB20332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8AD55-9EE9-ACD9-939E-4C064503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995E-F2D6-EBF7-A11F-8940BE81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33F0-B7B4-DAB0-3745-E42BDBF2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7C78-ACC8-BC69-6DF4-4C208109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8FC0E-F33C-2D74-0CD8-DD7E3F084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F625-329A-741D-E375-7B993D90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20C4F-26A3-2C62-03F8-43327406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B07F-6474-88F8-92EF-816911DE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95628-EA4A-9C78-D17A-BB3E90E0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3427-86A2-163B-6458-77E2A28B1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3350E-AA10-A74C-8D65-C01C07498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DE8E4-2CF3-AC49-BD4E-1C6BA88C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C54E8-E808-E7A6-71D7-8BBB5C4B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B8B86-8E88-991C-FA00-0BE3348A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BEFD-4BEB-84AE-0F83-71697972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0532F-EC34-6947-756C-3AA9EE4F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F40F6-9343-78B0-8D10-46D4674EC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208AE6-C852-B30F-CD6E-2E82621A8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28B15-D050-4D9D-71EE-00CCD425B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E3A30-23EB-FC65-F777-7E915F3C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5C4D0-C2EE-43BA-6400-D56D6DE6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98B19-D077-70F7-26EF-945B449CB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AE38-CB0E-19AC-73D2-8D865E33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D3C43-2BC6-3073-5474-278D0724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D5D1C-DBA9-9CB1-EA5E-98B1CC03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1CDDF-55A9-A13B-2CCD-8AA251EC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6FE56-BD5E-5470-0E02-46826D28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BFC14-D1A2-FC08-70A9-6972F768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29F9A-4774-5643-2D11-EA8B8E99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A0AE-693B-CBAC-DE03-A0136871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CC5BF-9EF0-2E5A-97DF-78723BAB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6F848-7934-549C-6791-0AD5CB54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D0F2-960E-99BE-01A0-68BDB034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5FDDC-F0D9-0AD0-9FED-6EF6A92D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815ED-CED3-261C-DD16-744BF4AC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3EB3-B0DF-BB12-613D-A2C20113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E9D78-8C77-69B6-8F28-3DB56E45B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7FBC8-9F01-708B-D3D5-F67FF6AA8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47E3B-5B33-A480-B73A-5582AF94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0215F-D5E1-A798-A7B3-63906D8E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0D47F-32CE-6372-8056-4CC9D79D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8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7DF56-578B-30A4-FEF9-4AC77179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DA8BF-11F2-C9FE-67B0-43F7A6EE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F2AA-8087-BD73-56D5-A0C1245E6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DD0F-DEAC-4457-8B85-F0D8538A69B5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45C4-9A72-E117-C095-3B63C323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AD189-6F16-5D12-EE2E-B4CC09227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3AA1-D6CC-4FC0-869A-0C6EA0B46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1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dumedia.mediaspace.kaltura.com/media/WGEC+International+%26+Graduate+Student+Orientation/1_t2owav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29BD2-A55C-9EF0-12BE-61DDD851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48"/>
            <a:ext cx="12192000" cy="297930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B385BD-8C83-D602-4FD2-44867EC6F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0" y="3878697"/>
            <a:ext cx="2974302" cy="2388664"/>
          </a:xfrm>
          <a:prstGeom prst="rect">
            <a:avLst/>
          </a:prstGeom>
        </p:spPr>
      </p:pic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ADC865B5-F31F-4D17-569D-10D4FC709156}"/>
              </a:ext>
            </a:extLst>
          </p:cNvPr>
          <p:cNvSpPr txBox="1"/>
          <p:nvPr/>
        </p:nvSpPr>
        <p:spPr>
          <a:xfrm>
            <a:off x="5355769" y="4525348"/>
            <a:ext cx="4721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/>
              <a:t>Welcome Video</a:t>
            </a:r>
          </a:p>
        </p:txBody>
      </p:sp>
    </p:spTree>
    <p:extLst>
      <p:ext uri="{BB962C8B-B14F-4D97-AF65-F5344CB8AC3E}">
        <p14:creationId xmlns:p14="http://schemas.microsoft.com/office/powerpoint/2010/main" val="49710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C43DDF4C8CF4DBB5FE9047866DE19" ma:contentTypeVersion="4" ma:contentTypeDescription="Create a new document." ma:contentTypeScope="" ma:versionID="46a593d48dfcc0f3cc3a670160933084">
  <xsd:schema xmlns:xsd="http://www.w3.org/2001/XMLSchema" xmlns:xs="http://www.w3.org/2001/XMLSchema" xmlns:p="http://schemas.microsoft.com/office/2006/metadata/properties" xmlns:ns2="f37e507f-91f1-4553-8761-288e432d6281" targetNamespace="http://schemas.microsoft.com/office/2006/metadata/properties" ma:root="true" ma:fieldsID="87242d7b5fb227fbb58b613893c7caa9" ns2:_="">
    <xsd:import namespace="f37e507f-91f1-4553-8761-288e432d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507f-91f1-4553-8761-288e432d6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EBA75F-9099-446E-B31D-DFCE52E24769}"/>
</file>

<file path=customXml/itemProps2.xml><?xml version="1.0" encoding="utf-8"?>
<ds:datastoreItem xmlns:ds="http://schemas.openxmlformats.org/officeDocument/2006/customXml" ds:itemID="{5BF65ADD-E0E5-4370-BD81-54D679AACB35}"/>
</file>

<file path=customXml/itemProps3.xml><?xml version="1.0" encoding="utf-8"?>
<ds:datastoreItem xmlns:ds="http://schemas.openxmlformats.org/officeDocument/2006/customXml" ds:itemID="{A0810769-5A15-4AB9-B283-ACDBCB39770A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Flores, Liza M.</dc:creator>
  <cp:lastModifiedBy>Flores, Liza M.</cp:lastModifiedBy>
  <cp:revision>1</cp:revision>
  <dcterms:created xsi:type="dcterms:W3CDTF">2022-08-09T16:18:09Z</dcterms:created>
  <dcterms:modified xsi:type="dcterms:W3CDTF">2022-08-09T16:37:58Z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0x010100E49C43DDF4C8CF4DBB5FE9047866DE19</vt:lpwstr>
  </property>
</Properties>
</file>