
<file path=[Content_Types].xml><?xml version="1.0" encoding="utf-8"?>
<Types xmlns="http://schemas.openxmlformats.org/package/2006/content-types">
  <Default Extension="png" ContentType="image/png"/>
  <Default Extension="emf" ContentType="image/x-emf"/>
  <Default Extension="jpeg" ContentType="image/jpeg"/>
  <Default Extension="m4a" ContentType="audio/mp4"/>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1"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64" autoAdjust="0"/>
    <p:restoredTop sz="69954" autoAdjust="0"/>
  </p:normalViewPr>
  <p:slideViewPr>
    <p:cSldViewPr snapToGrid="0">
      <p:cViewPr varScale="1">
        <p:scale>
          <a:sx n="79" d="100"/>
          <a:sy n="79" d="100"/>
        </p:scale>
        <p:origin x="756" y="5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84F9241B-8E67-4A13-A093-478F35C7307C}" type="datetimeFigureOut">
              <a:rPr lang="en-US" smtClean="0"/>
              <a:t>8/9/2022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C76D227-FA3A-4CD4-8F06-9B646F8A83AD}" type="slidenum">
              <a:rPr lang="en-US" smtClean="0"/>
              <a:t>‹#›</a:t>
            </a:fld>
            <a:endParaRPr lang="en-US" dirty="0"/>
          </a:p>
        </p:txBody>
      </p:sp>
    </p:spTree>
    <p:extLst>
      <p:ext uri="{BB962C8B-B14F-4D97-AF65-F5344CB8AC3E}">
        <p14:creationId xmlns:p14="http://schemas.microsoft.com/office/powerpoint/2010/main" val="417793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B5F8969B-F016-40CE-99CF-DFD791E60418}" type="datetimeFigureOut">
              <a:rPr lang="en-US" smtClean="0"/>
              <a:t>8/9/2022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4E0B0E-7423-4679-BEC3-E07D28DC8F3D}" type="slidenum">
              <a:rPr lang="en-US" smtClean="0"/>
              <a:t>‹#›</a:t>
            </a:fld>
            <a:endParaRPr lang="en-US" dirty="0"/>
          </a:p>
        </p:txBody>
      </p:sp>
    </p:spTree>
    <p:extLst>
      <p:ext uri="{BB962C8B-B14F-4D97-AF65-F5344CB8AC3E}">
        <p14:creationId xmlns:p14="http://schemas.microsoft.com/office/powerpoint/2010/main" val="8854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Graduate Student Orientation!</a:t>
            </a:r>
            <a:r>
              <a:rPr lang="en-US" baseline="0" dirty="0"/>
              <a:t> My name is Robert Wojtowicz and I’m Vice Provost &amp; Dean of the Graduate School here at Old Dominion University. The modules you are about to experience were developed by colleagues with expertise in various fields from across the campus. They distill the most essential information you’ll need for a successful start to your graduate program. In addition, they’ll lead you to other resources you may find helpful down the road. Let’s get started!</a:t>
            </a:r>
            <a:endParaRPr lang="en-US" dirty="0"/>
          </a:p>
        </p:txBody>
      </p:sp>
      <p:sp>
        <p:nvSpPr>
          <p:cNvPr id="4" name="Slide Number Placeholder 3"/>
          <p:cNvSpPr>
            <a:spLocks noGrp="1"/>
          </p:cNvSpPr>
          <p:nvPr>
            <p:ph type="sldNum" sz="quarter" idx="10"/>
          </p:nvPr>
        </p:nvSpPr>
        <p:spPr/>
        <p:txBody>
          <a:bodyPr/>
          <a:lstStyle/>
          <a:p>
            <a:fld id="{8E4E0B0E-7423-4679-BEC3-E07D28DC8F3D}" type="slidenum">
              <a:rPr lang="en-US" smtClean="0"/>
              <a:t>1</a:t>
            </a:fld>
            <a:endParaRPr lang="en-US" dirty="0"/>
          </a:p>
        </p:txBody>
      </p:sp>
    </p:spTree>
    <p:extLst>
      <p:ext uri="{BB962C8B-B14F-4D97-AF65-F5344CB8AC3E}">
        <p14:creationId xmlns:p14="http://schemas.microsoft.com/office/powerpoint/2010/main" val="73565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6" name="Rectangle 15"/>
          <p:cNvSpPr/>
          <p:nvPr userDrawn="1"/>
        </p:nvSpPr>
        <p:spPr>
          <a:xfrm>
            <a:off x="4049611" y="4673600"/>
            <a:ext cx="8155089" cy="218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050393" y="0"/>
            <a:ext cx="8154307" cy="4711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00057" y="2157250"/>
            <a:ext cx="7126013" cy="2143864"/>
          </a:xfrm>
        </p:spPr>
        <p:txBody>
          <a:bodyPr>
            <a:normAutofit/>
          </a:bodyPr>
          <a:lstStyle>
            <a:lvl1pPr>
              <a:defRPr sz="6000">
                <a:solidFill>
                  <a:schemeClr val="bg1"/>
                </a:solidFill>
              </a:defRPr>
            </a:lvl1pPr>
          </a:lstStyle>
          <a:p>
            <a:r>
              <a:rPr lang="en-US" dirty="0"/>
              <a:t>CLICK TO EDIT MASTER TITLE STYLE</a:t>
            </a:r>
          </a:p>
        </p:txBody>
      </p:sp>
      <p:sp>
        <p:nvSpPr>
          <p:cNvPr id="4" name="Picture Placeholder 11"/>
          <p:cNvSpPr>
            <a:spLocks noGrp="1"/>
          </p:cNvSpPr>
          <p:nvPr>
            <p:ph type="pic" sz="quarter" idx="12"/>
          </p:nvPr>
        </p:nvSpPr>
        <p:spPr>
          <a:xfrm>
            <a:off x="0" y="0"/>
            <a:ext cx="4059936" cy="6858000"/>
          </a:xfrm>
          <a:ln>
            <a:noFill/>
          </a:ln>
        </p:spPr>
        <p:txBody>
          <a:bodyPr/>
          <a:lstStyle/>
          <a:p>
            <a:endParaRPr lang="en-US" dirty="0"/>
          </a:p>
        </p:txBody>
      </p:sp>
      <p:sp>
        <p:nvSpPr>
          <p:cNvPr id="7" name="Text Placeholder 6"/>
          <p:cNvSpPr>
            <a:spLocks noGrp="1"/>
          </p:cNvSpPr>
          <p:nvPr>
            <p:ph type="body" sz="quarter" idx="13"/>
          </p:nvPr>
        </p:nvSpPr>
        <p:spPr>
          <a:xfrm>
            <a:off x="4500058" y="5136641"/>
            <a:ext cx="7126012" cy="1149859"/>
          </a:xfrm>
        </p:spPr>
        <p:txBody>
          <a:bodyPr>
            <a:normAutofit/>
          </a:bodyPr>
          <a:lstStyle>
            <a:lvl1pPr marL="0" indent="0" algn="l">
              <a:buNone/>
              <a:defRPr sz="2200">
                <a:solidFill>
                  <a:srgbClr val="FFFFFF"/>
                </a:solidFill>
              </a:defRPr>
            </a:lvl1pPr>
          </a:lstStyle>
          <a:p>
            <a:pPr lvl="0"/>
            <a:r>
              <a:rPr lang="en-US" dirty="0"/>
              <a:t>Edit Master text styles</a:t>
            </a:r>
          </a:p>
        </p:txBody>
      </p:sp>
      <p:pic>
        <p:nvPicPr>
          <p:cNvPr id="15" name="Picture 14" descr="ODU_sig_REV-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057" y="372102"/>
            <a:ext cx="2081050" cy="874892"/>
          </a:xfrm>
          <a:prstGeom prst="rect">
            <a:avLst/>
          </a:prstGeom>
        </p:spPr>
      </p:pic>
      <p:sp>
        <p:nvSpPr>
          <p:cNvPr id="8" name="Text Placeholder 6"/>
          <p:cNvSpPr>
            <a:spLocks noGrp="1"/>
          </p:cNvSpPr>
          <p:nvPr>
            <p:ph type="body" sz="quarter" idx="14"/>
          </p:nvPr>
        </p:nvSpPr>
        <p:spPr>
          <a:xfrm>
            <a:off x="8534400" y="764868"/>
            <a:ext cx="3098800" cy="430926"/>
          </a:xfrm>
        </p:spPr>
        <p:txBody>
          <a:bodyPr anchor="ctr">
            <a:normAutofit/>
          </a:bodyPr>
          <a:lstStyle>
            <a:lvl1pPr marL="0" indent="0" algn="r">
              <a:buNone/>
              <a:defRPr sz="1600">
                <a:solidFill>
                  <a:schemeClr val="bg1"/>
                </a:solidFill>
              </a:defRPr>
            </a:lvl1pPr>
          </a:lstStyle>
          <a:p>
            <a:pPr lvl="0"/>
            <a:r>
              <a:rPr lang="en-US" dirty="0"/>
              <a:t>Edit Master text styles</a:t>
            </a:r>
          </a:p>
        </p:txBody>
      </p:sp>
      <p:cxnSp>
        <p:nvCxnSpPr>
          <p:cNvPr id="17" name="Straight Connector 16"/>
          <p:cNvCxnSpPr/>
          <p:nvPr userDrawn="1"/>
        </p:nvCxnSpPr>
        <p:spPr>
          <a:xfrm>
            <a:off x="4054348" y="4711700"/>
            <a:ext cx="8132064"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7781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8" name="Rectangle 7"/>
          <p:cNvSpPr/>
          <p:nvPr userDrawn="1"/>
        </p:nvSpPr>
        <p:spPr>
          <a:xfrm>
            <a:off x="6085114" y="1468315"/>
            <a:ext cx="5645500" cy="4708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615" y="1468315"/>
            <a:ext cx="5645499"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dirty="0"/>
          </a:p>
        </p:txBody>
      </p:sp>
      <p:sp>
        <p:nvSpPr>
          <p:cNvPr id="7" name="Text Placeholder 6"/>
          <p:cNvSpPr>
            <a:spLocks noGrp="1"/>
          </p:cNvSpPr>
          <p:nvPr>
            <p:ph type="body" sz="quarter" idx="13"/>
          </p:nvPr>
        </p:nvSpPr>
        <p:spPr>
          <a:xfrm>
            <a:off x="6356579" y="1741488"/>
            <a:ext cx="5127625" cy="41798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20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Rectangle 7"/>
          <p:cNvSpPr/>
          <p:nvPr userDrawn="1"/>
        </p:nvSpPr>
        <p:spPr>
          <a:xfrm>
            <a:off x="6085114" y="1468315"/>
            <a:ext cx="5645500" cy="4708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9615" y="1468315"/>
            <a:ext cx="5645499"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F7D0B0-7E7B-4879-A888-F5F2D3156A72}" type="slidenum">
              <a:rPr lang="en-US" smtClean="0"/>
              <a:t>‹#›</a:t>
            </a:fld>
            <a:endParaRPr lang="en-US" dirty="0"/>
          </a:p>
        </p:txBody>
      </p:sp>
      <p:sp>
        <p:nvSpPr>
          <p:cNvPr id="7" name="Text Placeholder 6"/>
          <p:cNvSpPr>
            <a:spLocks noGrp="1"/>
          </p:cNvSpPr>
          <p:nvPr>
            <p:ph type="body" sz="quarter" idx="13"/>
          </p:nvPr>
        </p:nvSpPr>
        <p:spPr>
          <a:xfrm>
            <a:off x="6356579" y="1741488"/>
            <a:ext cx="5127625" cy="4179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676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id with Title and Content A">
    <p:spTree>
      <p:nvGrpSpPr>
        <p:cNvPr id="1" name=""/>
        <p:cNvGrpSpPr/>
        <p:nvPr/>
      </p:nvGrpSpPr>
      <p:grpSpPr>
        <a:xfrm>
          <a:off x="0" y="0"/>
          <a:ext cx="0" cy="0"/>
          <a:chOff x="0" y="0"/>
          <a:chExt cx="0" cy="0"/>
        </a:xfrm>
      </p:grpSpPr>
      <p:sp>
        <p:nvSpPr>
          <p:cNvPr id="17" name="Rectangle 16"/>
          <p:cNvSpPr/>
          <p:nvPr userDrawn="1"/>
        </p:nvSpPr>
        <p:spPr>
          <a:xfrm>
            <a:off x="725" y="2287034"/>
            <a:ext cx="301752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254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with Title and Content B">
    <p:spTree>
      <p:nvGrpSpPr>
        <p:cNvPr id="1" name=""/>
        <p:cNvGrpSpPr/>
        <p:nvPr/>
      </p:nvGrpSpPr>
      <p:grpSpPr>
        <a:xfrm>
          <a:off x="0" y="0"/>
          <a:ext cx="0" cy="0"/>
          <a:chOff x="0" y="0"/>
          <a:chExt cx="0" cy="0"/>
        </a:xfrm>
      </p:grpSpPr>
      <p:sp>
        <p:nvSpPr>
          <p:cNvPr id="17" name="Rectangle 16"/>
          <p:cNvSpPr/>
          <p:nvPr userDrawn="1"/>
        </p:nvSpPr>
        <p:spPr>
          <a:xfrm>
            <a:off x="725" y="2287034"/>
            <a:ext cx="3017520"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07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d with Title and Content C">
    <p:spTree>
      <p:nvGrpSpPr>
        <p:cNvPr id="1" name=""/>
        <p:cNvGrpSpPr/>
        <p:nvPr/>
      </p:nvGrpSpPr>
      <p:grpSpPr>
        <a:xfrm>
          <a:off x="0" y="0"/>
          <a:ext cx="0" cy="0"/>
          <a:chOff x="0" y="0"/>
          <a:chExt cx="0" cy="0"/>
        </a:xfrm>
      </p:grpSpPr>
      <p:sp>
        <p:nvSpPr>
          <p:cNvPr id="16" name="Rectangle 15"/>
          <p:cNvSpPr/>
          <p:nvPr userDrawn="1"/>
        </p:nvSpPr>
        <p:spPr>
          <a:xfrm>
            <a:off x="6034093" y="-2654"/>
            <a:ext cx="6157906" cy="6861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25" y="2287034"/>
            <a:ext cx="301752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4F7D0B0-7E7B-4879-A888-F5F2D3156A72}" type="slidenum">
              <a:rPr lang="en-US" smtClean="0"/>
              <a:pPr/>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76722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 with Title and Content D">
    <p:spTree>
      <p:nvGrpSpPr>
        <p:cNvPr id="1" name=""/>
        <p:cNvGrpSpPr/>
        <p:nvPr/>
      </p:nvGrpSpPr>
      <p:grpSpPr>
        <a:xfrm>
          <a:off x="0" y="0"/>
          <a:ext cx="0" cy="0"/>
          <a:chOff x="0" y="0"/>
          <a:chExt cx="0" cy="0"/>
        </a:xfrm>
      </p:grpSpPr>
      <p:sp>
        <p:nvSpPr>
          <p:cNvPr id="17" name="Rectangle 16"/>
          <p:cNvSpPr/>
          <p:nvPr userDrawn="1"/>
        </p:nvSpPr>
        <p:spPr>
          <a:xfrm>
            <a:off x="725" y="2287034"/>
            <a:ext cx="301752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59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id with Title and Content E">
    <p:spTree>
      <p:nvGrpSpPr>
        <p:cNvPr id="1" name=""/>
        <p:cNvGrpSpPr/>
        <p:nvPr/>
      </p:nvGrpSpPr>
      <p:grpSpPr>
        <a:xfrm>
          <a:off x="0" y="0"/>
          <a:ext cx="0" cy="0"/>
          <a:chOff x="0" y="0"/>
          <a:chExt cx="0" cy="0"/>
        </a:xfrm>
      </p:grpSpPr>
      <p:sp>
        <p:nvSpPr>
          <p:cNvPr id="17" name="Rectangle 16"/>
          <p:cNvSpPr/>
          <p:nvPr userDrawn="1"/>
        </p:nvSpPr>
        <p:spPr>
          <a:xfrm>
            <a:off x="725" y="2287034"/>
            <a:ext cx="3017520" cy="228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9225" y="941061"/>
            <a:ext cx="5360229" cy="1586732"/>
          </a:xfrm>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D4F7D0B0-7E7B-4879-A888-F5F2D3156A72}" type="slidenum">
              <a:rPr lang="en-US" smtClean="0"/>
              <a:t>‹#›</a:t>
            </a:fld>
            <a:endParaRPr lang="en-US" dirty="0"/>
          </a:p>
        </p:txBody>
      </p:sp>
      <p:sp>
        <p:nvSpPr>
          <p:cNvPr id="8" name="Content Placeholder 2"/>
          <p:cNvSpPr>
            <a:spLocks noGrp="1"/>
          </p:cNvSpPr>
          <p:nvPr>
            <p:ph sz="half" idx="13"/>
          </p:nvPr>
        </p:nvSpPr>
        <p:spPr>
          <a:xfrm>
            <a:off x="137885" y="2437744"/>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5"/>
          </p:nvPr>
        </p:nvSpPr>
        <p:spPr>
          <a:xfrm>
            <a:off x="725" y="-873"/>
            <a:ext cx="3017520" cy="2286000"/>
          </a:xfrm>
        </p:spPr>
        <p:txBody>
          <a:bodyPr/>
          <a:lstStyle/>
          <a:p>
            <a:endParaRPr lang="en-US" dirty="0"/>
          </a:p>
        </p:txBody>
      </p:sp>
      <p:sp>
        <p:nvSpPr>
          <p:cNvPr id="20" name="Rectangle 19"/>
          <p:cNvSpPr/>
          <p:nvPr userDrawn="1"/>
        </p:nvSpPr>
        <p:spPr>
          <a:xfrm>
            <a:off x="3017409" y="-2654"/>
            <a:ext cx="3017520" cy="2286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Content Placeholder 2"/>
          <p:cNvSpPr>
            <a:spLocks noGrp="1"/>
          </p:cNvSpPr>
          <p:nvPr>
            <p:ph sz="half" idx="16"/>
          </p:nvPr>
        </p:nvSpPr>
        <p:spPr>
          <a:xfrm>
            <a:off x="3155405" y="148258"/>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Picture Placeholder 11"/>
          <p:cNvSpPr>
            <a:spLocks noGrp="1"/>
          </p:cNvSpPr>
          <p:nvPr>
            <p:ph type="pic" sz="quarter" idx="17"/>
          </p:nvPr>
        </p:nvSpPr>
        <p:spPr>
          <a:xfrm>
            <a:off x="3017409" y="2285253"/>
            <a:ext cx="3017520" cy="2286000"/>
          </a:xfrm>
        </p:spPr>
        <p:txBody>
          <a:bodyPr/>
          <a:lstStyle/>
          <a:p>
            <a:endParaRPr lang="en-US" dirty="0"/>
          </a:p>
        </p:txBody>
      </p:sp>
      <p:sp>
        <p:nvSpPr>
          <p:cNvPr id="13" name="Picture Placeholder 11"/>
          <p:cNvSpPr>
            <a:spLocks noGrp="1"/>
          </p:cNvSpPr>
          <p:nvPr>
            <p:ph type="pic" sz="quarter" idx="20"/>
          </p:nvPr>
        </p:nvSpPr>
        <p:spPr>
          <a:xfrm>
            <a:off x="-111" y="4574940"/>
            <a:ext cx="3017520" cy="2286000"/>
          </a:xfrm>
        </p:spPr>
        <p:txBody>
          <a:bodyPr/>
          <a:lstStyle/>
          <a:p>
            <a:endParaRPr lang="en-US" dirty="0"/>
          </a:p>
        </p:txBody>
      </p:sp>
      <p:sp>
        <p:nvSpPr>
          <p:cNvPr id="14" name="Rectangle 13"/>
          <p:cNvSpPr/>
          <p:nvPr userDrawn="1"/>
        </p:nvSpPr>
        <p:spPr>
          <a:xfrm>
            <a:off x="3017409" y="4573159"/>
            <a:ext cx="301752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sz="half" idx="21"/>
          </p:nvPr>
        </p:nvSpPr>
        <p:spPr>
          <a:xfrm>
            <a:off x="3154569" y="4720102"/>
            <a:ext cx="2743200" cy="2011680"/>
          </a:xfrm>
        </p:spPr>
        <p:txBody>
          <a:bodyPr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2"/>
          </p:nvPr>
        </p:nvSpPr>
        <p:spPr>
          <a:xfrm>
            <a:off x="6389225" y="2706995"/>
            <a:ext cx="5359863" cy="3496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64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 Light Blue">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11"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82482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 Aqua">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Picture 8"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288660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 Green">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Picture 8"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678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621" y="2409059"/>
            <a:ext cx="6862380" cy="2301766"/>
          </a:xfrm>
        </p:spPr>
        <p:txBody>
          <a:bodyPr>
            <a:normAutofit/>
          </a:bodyPr>
          <a:lstStyle>
            <a:lvl1pPr>
              <a:defRPr sz="6000"/>
            </a:lvl1pPr>
          </a:lstStyle>
          <a:p>
            <a:r>
              <a:rPr lang="en-US" dirty="0"/>
              <a:t>CLICK TO EDIT MASTER TITLE STYLE</a:t>
            </a:r>
          </a:p>
        </p:txBody>
      </p:sp>
      <p:sp>
        <p:nvSpPr>
          <p:cNvPr id="4" name="Picture Placeholder 11"/>
          <p:cNvSpPr>
            <a:spLocks noGrp="1"/>
          </p:cNvSpPr>
          <p:nvPr>
            <p:ph type="pic" sz="quarter" idx="12"/>
          </p:nvPr>
        </p:nvSpPr>
        <p:spPr>
          <a:xfrm>
            <a:off x="8132064" y="0"/>
            <a:ext cx="4059936" cy="6858000"/>
          </a:xfrm>
        </p:spPr>
        <p:txBody>
          <a:bodyPr/>
          <a:lstStyle/>
          <a:p>
            <a:endParaRPr lang="en-US" dirty="0"/>
          </a:p>
        </p:txBody>
      </p:sp>
      <p:sp>
        <p:nvSpPr>
          <p:cNvPr id="7" name="Text Placeholder 6"/>
          <p:cNvSpPr>
            <a:spLocks noGrp="1"/>
          </p:cNvSpPr>
          <p:nvPr>
            <p:ph type="body" sz="quarter" idx="13"/>
          </p:nvPr>
        </p:nvSpPr>
        <p:spPr>
          <a:xfrm>
            <a:off x="630620" y="5016500"/>
            <a:ext cx="6875080" cy="1282700"/>
          </a:xfrm>
        </p:spPr>
        <p:txBody>
          <a:bodyPr>
            <a:normAutofit/>
          </a:bodyPr>
          <a:lstStyle>
            <a:lvl1pPr marL="0" indent="0" algn="l">
              <a:buNone/>
              <a:defRPr sz="2200">
                <a:solidFill>
                  <a:schemeClr val="accent1"/>
                </a:solidFill>
              </a:defRPr>
            </a:lvl1pPr>
          </a:lstStyle>
          <a:p>
            <a:pPr lvl="0"/>
            <a:r>
              <a:rPr lang="en-US" dirty="0"/>
              <a:t>Edit Master text styles</a:t>
            </a:r>
          </a:p>
        </p:txBody>
      </p:sp>
      <p:sp>
        <p:nvSpPr>
          <p:cNvPr id="8" name="Text Placeholder 6"/>
          <p:cNvSpPr>
            <a:spLocks noGrp="1"/>
          </p:cNvSpPr>
          <p:nvPr>
            <p:ph type="body" sz="quarter" idx="14"/>
          </p:nvPr>
        </p:nvSpPr>
        <p:spPr>
          <a:xfrm>
            <a:off x="4046921" y="777568"/>
            <a:ext cx="3458779" cy="340032"/>
          </a:xfrm>
        </p:spPr>
        <p:txBody>
          <a:bodyPr anchor="ctr">
            <a:normAutofit/>
          </a:bodyPr>
          <a:lstStyle>
            <a:lvl1pPr marL="0" indent="0" algn="r">
              <a:buNone/>
              <a:defRPr sz="1600">
                <a:solidFill>
                  <a:schemeClr val="bg1">
                    <a:lumMod val="50000"/>
                  </a:schemeClr>
                </a:solidFill>
              </a:defRPr>
            </a:lvl1pPr>
          </a:lstStyle>
          <a:p>
            <a:pPr lvl="0"/>
            <a:r>
              <a:rPr lang="en-US" dirty="0"/>
              <a:t>Edit Master text styles</a:t>
            </a: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30620" y="363089"/>
            <a:ext cx="2081048" cy="871876"/>
          </a:xfrm>
          <a:prstGeom prst="rect">
            <a:avLst/>
          </a:prstGeom>
        </p:spPr>
      </p:pic>
    </p:spTree>
    <p:extLst>
      <p:ext uri="{BB962C8B-B14F-4D97-AF65-F5344CB8AC3E}">
        <p14:creationId xmlns:p14="http://schemas.microsoft.com/office/powerpoint/2010/main" val="1407866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 Orange">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Picture 8"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595160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 Purple">
    <p:spTree>
      <p:nvGrpSpPr>
        <p:cNvPr id="1" name=""/>
        <p:cNvGrpSpPr/>
        <p:nvPr/>
      </p:nvGrpSpPr>
      <p:grpSpPr>
        <a:xfrm>
          <a:off x="0" y="0"/>
          <a:ext cx="0" cy="0"/>
          <a:chOff x="0" y="0"/>
          <a:chExt cx="0" cy="0"/>
        </a:xfrm>
      </p:grpSpPr>
      <p:sp>
        <p:nvSpPr>
          <p:cNvPr id="8" name="Rectangle 7"/>
          <p:cNvSpPr/>
          <p:nvPr userDrawn="1"/>
        </p:nvSpPr>
        <p:spPr>
          <a:xfrm>
            <a:off x="0" y="1"/>
            <a:ext cx="12201144" cy="3982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3024" y="3982720"/>
            <a:ext cx="7468838" cy="2875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8"/>
          </p:nvPr>
        </p:nvSpPr>
        <p:spPr>
          <a:xfrm>
            <a:off x="7447280" y="3982720"/>
            <a:ext cx="4743253" cy="2875280"/>
          </a:xfrm>
          <a:noFill/>
        </p:spPr>
        <p:txBody>
          <a:bodyPr/>
          <a:lstStyle/>
          <a:p>
            <a:endParaRPr lang="en-US" dirty="0"/>
          </a:p>
        </p:txBody>
      </p:sp>
      <p:sp>
        <p:nvSpPr>
          <p:cNvPr id="2" name="Title 1"/>
          <p:cNvSpPr>
            <a:spLocks noGrp="1"/>
          </p:cNvSpPr>
          <p:nvPr>
            <p:ph type="title" hasCustomPrompt="1"/>
          </p:nvPr>
        </p:nvSpPr>
        <p:spPr>
          <a:xfrm>
            <a:off x="557561" y="1573619"/>
            <a:ext cx="10319546" cy="2073348"/>
          </a:xfrm>
        </p:spPr>
        <p:txBody>
          <a:bodyPr anchor="ctr">
            <a:normAutofit/>
          </a:bodyPr>
          <a:lstStyle>
            <a:lvl1pPr>
              <a:defRPr sz="54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557560" y="4426943"/>
            <a:ext cx="6332337" cy="195259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0" name="Straight Connector 9"/>
          <p:cNvCxnSpPr/>
          <p:nvPr userDrawn="1"/>
        </p:nvCxnSpPr>
        <p:spPr>
          <a:xfrm>
            <a:off x="-23025" y="3971701"/>
            <a:ext cx="1219200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Picture 8"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257768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ontent - Light Blue">
    <p:spTree>
      <p:nvGrpSpPr>
        <p:cNvPr id="1" name=""/>
        <p:cNvGrpSpPr/>
        <p:nvPr/>
      </p:nvGrpSpPr>
      <p:grpSpPr>
        <a:xfrm>
          <a:off x="0" y="0"/>
          <a:ext cx="0" cy="0"/>
          <a:chOff x="0" y="0"/>
          <a:chExt cx="0" cy="0"/>
        </a:xfrm>
      </p:grpSpPr>
      <p:sp>
        <p:nvSpPr>
          <p:cNvPr id="10" name="Rectangle 9"/>
          <p:cNvSpPr/>
          <p:nvPr userDrawn="1"/>
        </p:nvSpPr>
        <p:spPr>
          <a:xfrm>
            <a:off x="6105378" y="0"/>
            <a:ext cx="6089904"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81527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ontent - Blue">
    <p:spTree>
      <p:nvGrpSpPr>
        <p:cNvPr id="1" name=""/>
        <p:cNvGrpSpPr/>
        <p:nvPr/>
      </p:nvGrpSpPr>
      <p:grpSpPr>
        <a:xfrm>
          <a:off x="0" y="0"/>
          <a:ext cx="0" cy="0"/>
          <a:chOff x="0" y="0"/>
          <a:chExt cx="0" cy="0"/>
        </a:xfrm>
      </p:grpSpPr>
      <p:sp>
        <p:nvSpPr>
          <p:cNvPr id="10" name="Rectangle 9"/>
          <p:cNvSpPr/>
          <p:nvPr userDrawn="1"/>
        </p:nvSpPr>
        <p:spPr>
          <a:xfrm>
            <a:off x="6105378" y="0"/>
            <a:ext cx="6089904"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05473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ontent - Aqua">
    <p:spTree>
      <p:nvGrpSpPr>
        <p:cNvPr id="1" name=""/>
        <p:cNvGrpSpPr/>
        <p:nvPr/>
      </p:nvGrpSpPr>
      <p:grpSpPr>
        <a:xfrm>
          <a:off x="0" y="0"/>
          <a:ext cx="0" cy="0"/>
          <a:chOff x="0" y="0"/>
          <a:chExt cx="0" cy="0"/>
        </a:xfrm>
      </p:grpSpPr>
      <p:sp>
        <p:nvSpPr>
          <p:cNvPr id="10" name="Rectangle 9"/>
          <p:cNvSpPr/>
          <p:nvPr userDrawn="1"/>
        </p:nvSpPr>
        <p:spPr>
          <a:xfrm>
            <a:off x="6112318" y="0"/>
            <a:ext cx="6089904"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4176350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ontent - Green">
    <p:spTree>
      <p:nvGrpSpPr>
        <p:cNvPr id="1" name=""/>
        <p:cNvGrpSpPr/>
        <p:nvPr/>
      </p:nvGrpSpPr>
      <p:grpSpPr>
        <a:xfrm>
          <a:off x="0" y="0"/>
          <a:ext cx="0" cy="0"/>
          <a:chOff x="0" y="0"/>
          <a:chExt cx="0" cy="0"/>
        </a:xfrm>
      </p:grpSpPr>
      <p:sp>
        <p:nvSpPr>
          <p:cNvPr id="10" name="Rectangle 9"/>
          <p:cNvSpPr/>
          <p:nvPr userDrawn="1"/>
        </p:nvSpPr>
        <p:spPr>
          <a:xfrm>
            <a:off x="6112318" y="0"/>
            <a:ext cx="6089904"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782528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ontent - Orange">
    <p:spTree>
      <p:nvGrpSpPr>
        <p:cNvPr id="1" name=""/>
        <p:cNvGrpSpPr/>
        <p:nvPr/>
      </p:nvGrpSpPr>
      <p:grpSpPr>
        <a:xfrm>
          <a:off x="0" y="0"/>
          <a:ext cx="0" cy="0"/>
          <a:chOff x="0" y="0"/>
          <a:chExt cx="0" cy="0"/>
        </a:xfrm>
      </p:grpSpPr>
      <p:sp>
        <p:nvSpPr>
          <p:cNvPr id="10" name="Rectangle 9"/>
          <p:cNvSpPr/>
          <p:nvPr userDrawn="1"/>
        </p:nvSpPr>
        <p:spPr>
          <a:xfrm>
            <a:off x="6105378" y="0"/>
            <a:ext cx="6089904"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952535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ontent - Purple">
    <p:spTree>
      <p:nvGrpSpPr>
        <p:cNvPr id="1" name=""/>
        <p:cNvGrpSpPr/>
        <p:nvPr/>
      </p:nvGrpSpPr>
      <p:grpSpPr>
        <a:xfrm>
          <a:off x="0" y="0"/>
          <a:ext cx="0" cy="0"/>
          <a:chOff x="0" y="0"/>
          <a:chExt cx="0" cy="0"/>
        </a:xfrm>
      </p:grpSpPr>
      <p:sp>
        <p:nvSpPr>
          <p:cNvPr id="10" name="Rectangle 9"/>
          <p:cNvSpPr/>
          <p:nvPr userDrawn="1"/>
        </p:nvSpPr>
        <p:spPr>
          <a:xfrm>
            <a:off x="6112318" y="0"/>
            <a:ext cx="6089904"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246684" y="903890"/>
            <a:ext cx="7502770" cy="5332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5" name="Content Placeholder 14"/>
          <p:cNvSpPr>
            <a:spLocks noGrp="1"/>
          </p:cNvSpPr>
          <p:nvPr>
            <p:ph sz="quarter" idx="13"/>
          </p:nvPr>
        </p:nvSpPr>
        <p:spPr>
          <a:xfrm>
            <a:off x="469900" y="2722178"/>
            <a:ext cx="3479891" cy="3513521"/>
          </a:xfrm>
        </p:spPr>
        <p:txBody>
          <a:bodyPr>
            <a:normAutofit/>
          </a:bodyPr>
          <a:lstStyle>
            <a:lvl1pPr>
              <a:defRPr sz="1600"/>
            </a:lvl1pPr>
          </a:lstStyle>
          <a:p>
            <a:pPr lvl="0"/>
            <a:r>
              <a:rPr lang="en-US" dirty="0"/>
              <a:t>Edit Master text styles</a:t>
            </a:r>
          </a:p>
        </p:txBody>
      </p:sp>
      <p:sp>
        <p:nvSpPr>
          <p:cNvPr id="2" name="Title 1"/>
          <p:cNvSpPr>
            <a:spLocks noGrp="1"/>
          </p:cNvSpPr>
          <p:nvPr>
            <p:ph type="title"/>
          </p:nvPr>
        </p:nvSpPr>
        <p:spPr>
          <a:xfrm>
            <a:off x="439615" y="365126"/>
            <a:ext cx="3510085" cy="2022474"/>
          </a:xfrm>
        </p:spPr>
        <p:txBody>
          <a:bodyPr anchor="b"/>
          <a:lstStyle/>
          <a:p>
            <a:r>
              <a:rPr lang="en-US" dirty="0"/>
              <a:t>Click to edit Master title style</a:t>
            </a:r>
          </a:p>
        </p:txBody>
      </p:sp>
      <p:pic>
        <p:nvPicPr>
          <p:cNvPr id="8" name="Picture 7"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118659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ection - Content and Picture A">
    <p:spTree>
      <p:nvGrpSpPr>
        <p:cNvPr id="1" name=""/>
        <p:cNvGrpSpPr/>
        <p:nvPr/>
      </p:nvGrpSpPr>
      <p:grpSpPr>
        <a:xfrm>
          <a:off x="0" y="0"/>
          <a:ext cx="0" cy="0"/>
          <a:chOff x="0" y="0"/>
          <a:chExt cx="0" cy="0"/>
        </a:xfrm>
      </p:grpSpPr>
      <p:sp>
        <p:nvSpPr>
          <p:cNvPr id="6" name="Rectangle 5"/>
          <p:cNvSpPr/>
          <p:nvPr userDrawn="1"/>
        </p:nvSpPr>
        <p:spPr>
          <a:xfrm>
            <a:off x="-8789" y="0"/>
            <a:ext cx="4025356"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9616" y="365126"/>
            <a:ext cx="3314700" cy="1824160"/>
          </a:xfrm>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D4F7D0B0-7E7B-4879-A888-F5F2D3156A72}" type="slidenum">
              <a:rPr lang="en-US" smtClean="0"/>
              <a:pPr/>
              <a:t>‹#›</a:t>
            </a:fld>
            <a:endParaRPr lang="en-US" dirty="0"/>
          </a:p>
        </p:txBody>
      </p:sp>
      <p:sp>
        <p:nvSpPr>
          <p:cNvPr id="12" name="Picture Placeholder 11"/>
          <p:cNvSpPr>
            <a:spLocks noGrp="1"/>
          </p:cNvSpPr>
          <p:nvPr>
            <p:ph type="pic" sz="quarter" idx="12"/>
          </p:nvPr>
        </p:nvSpPr>
        <p:spPr>
          <a:xfrm>
            <a:off x="4016567" y="0"/>
            <a:ext cx="4059935" cy="6858000"/>
          </a:xfrm>
        </p:spPr>
        <p:txBody>
          <a:bodyPr/>
          <a:lstStyle/>
          <a:p>
            <a:endParaRPr lang="en-US" dirty="0"/>
          </a:p>
        </p:txBody>
      </p:sp>
      <p:sp>
        <p:nvSpPr>
          <p:cNvPr id="14" name="Text Placeholder 13"/>
          <p:cNvSpPr>
            <a:spLocks noGrp="1"/>
          </p:cNvSpPr>
          <p:nvPr>
            <p:ph type="body" sz="quarter" idx="13"/>
          </p:nvPr>
        </p:nvSpPr>
        <p:spPr>
          <a:xfrm>
            <a:off x="439739" y="2453054"/>
            <a:ext cx="3314578" cy="3754071"/>
          </a:xfrm>
        </p:spPr>
        <p:txBody>
          <a:bodyPr>
            <a:normAutofit/>
          </a:bodyPr>
          <a:lstStyle>
            <a:lvl1pPr>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8" name="Content Placeholder 17"/>
          <p:cNvSpPr>
            <a:spLocks noGrp="1"/>
          </p:cNvSpPr>
          <p:nvPr>
            <p:ph sz="quarter" idx="15"/>
          </p:nvPr>
        </p:nvSpPr>
        <p:spPr>
          <a:xfrm>
            <a:off x="8450317" y="2764221"/>
            <a:ext cx="3298771" cy="34698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6"/>
          </p:nvPr>
        </p:nvSpPr>
        <p:spPr>
          <a:xfrm>
            <a:off x="8450317" y="861646"/>
            <a:ext cx="3298771" cy="1780338"/>
          </a:xfrm>
        </p:spPr>
        <p:txBody>
          <a:bodyPr anchor="ctr">
            <a:normAutofit/>
          </a:bodyPr>
          <a:lstStyle>
            <a:lvl1pPr marL="0" indent="0">
              <a:buFont typeface="Arial" panose="020B0604020202020204" pitchFamily="34" charset="0"/>
              <a:buNone/>
              <a:defRPr sz="28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Tree>
    <p:extLst>
      <p:ext uri="{BB962C8B-B14F-4D97-AF65-F5344CB8AC3E}">
        <p14:creationId xmlns:p14="http://schemas.microsoft.com/office/powerpoint/2010/main" val="3776153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Section - Content and Picture B">
    <p:spTree>
      <p:nvGrpSpPr>
        <p:cNvPr id="1" name=""/>
        <p:cNvGrpSpPr/>
        <p:nvPr/>
      </p:nvGrpSpPr>
      <p:grpSpPr>
        <a:xfrm>
          <a:off x="0" y="0"/>
          <a:ext cx="0" cy="0"/>
          <a:chOff x="0" y="0"/>
          <a:chExt cx="0" cy="0"/>
        </a:xfrm>
      </p:grpSpPr>
      <p:sp>
        <p:nvSpPr>
          <p:cNvPr id="6" name="Rectangle 5"/>
          <p:cNvSpPr/>
          <p:nvPr userDrawn="1"/>
        </p:nvSpPr>
        <p:spPr>
          <a:xfrm>
            <a:off x="8081018" y="0"/>
            <a:ext cx="4115498"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24907" y="365126"/>
            <a:ext cx="3314700" cy="1824160"/>
          </a:xfrm>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D4F7D0B0-7E7B-4879-A888-F5F2D3156A72}" type="slidenum">
              <a:rPr lang="en-US" smtClean="0"/>
              <a:pPr/>
              <a:t>‹#›</a:t>
            </a:fld>
            <a:endParaRPr lang="en-US" dirty="0"/>
          </a:p>
        </p:txBody>
      </p:sp>
      <p:sp>
        <p:nvSpPr>
          <p:cNvPr id="12" name="Picture Placeholder 11"/>
          <p:cNvSpPr>
            <a:spLocks noGrp="1"/>
          </p:cNvSpPr>
          <p:nvPr>
            <p:ph type="pic" sz="quarter" idx="12"/>
          </p:nvPr>
        </p:nvSpPr>
        <p:spPr>
          <a:xfrm>
            <a:off x="4023181" y="0"/>
            <a:ext cx="4059935" cy="6858000"/>
          </a:xfrm>
        </p:spPr>
        <p:txBody>
          <a:bodyPr/>
          <a:lstStyle/>
          <a:p>
            <a:endParaRPr lang="en-US" dirty="0"/>
          </a:p>
        </p:txBody>
      </p:sp>
      <p:sp>
        <p:nvSpPr>
          <p:cNvPr id="14" name="Text Placeholder 13"/>
          <p:cNvSpPr>
            <a:spLocks noGrp="1"/>
          </p:cNvSpPr>
          <p:nvPr>
            <p:ph type="body" sz="quarter" idx="13"/>
          </p:nvPr>
        </p:nvSpPr>
        <p:spPr>
          <a:xfrm>
            <a:off x="8525030" y="2453054"/>
            <a:ext cx="3314578" cy="3754071"/>
          </a:xfrm>
        </p:spPr>
        <p:txBody>
          <a:bodyPr>
            <a:normAutofit/>
          </a:bodyPr>
          <a:lstStyle>
            <a:lvl1pPr>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8" name="Content Placeholder 17"/>
          <p:cNvSpPr>
            <a:spLocks noGrp="1"/>
          </p:cNvSpPr>
          <p:nvPr>
            <p:ph sz="quarter" idx="15"/>
          </p:nvPr>
        </p:nvSpPr>
        <p:spPr>
          <a:xfrm>
            <a:off x="439616" y="2764221"/>
            <a:ext cx="3298771" cy="34698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6"/>
          </p:nvPr>
        </p:nvSpPr>
        <p:spPr>
          <a:xfrm>
            <a:off x="439616" y="861646"/>
            <a:ext cx="3298771" cy="1780338"/>
          </a:xfrm>
        </p:spPr>
        <p:txBody>
          <a:bodyPr anchor="ctr">
            <a:normAutofit/>
          </a:bodyPr>
          <a:lstStyle>
            <a:lvl1pPr marL="0" indent="0">
              <a:buFont typeface="Arial" panose="020B0604020202020204" pitchFamily="34" charset="0"/>
              <a:buNone/>
              <a:defRPr sz="2800" b="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pic>
        <p:nvPicPr>
          <p:cNvPr id="11" name="Picture 10"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23607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89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solidFill>
                  <a:schemeClr val="bg1"/>
                </a:solidFill>
              </a:defRPr>
            </a:lvl1pPr>
            <a:lvl2pPr marL="685800" indent="-228600">
              <a:buClr>
                <a:schemeClr val="accent2"/>
              </a:buClr>
              <a:buFont typeface="Wingdings" panose="05000000000000000000" pitchFamily="2" charset="2"/>
              <a:buChar char="§"/>
              <a:defRPr>
                <a:solidFill>
                  <a:schemeClr val="bg1"/>
                </a:solidFill>
              </a:defRPr>
            </a:lvl2pPr>
            <a:lvl3pPr marL="1143000" indent="-228600">
              <a:buClr>
                <a:schemeClr val="accent3"/>
              </a:buClr>
              <a:buFont typeface="Wingdings" panose="05000000000000000000" pitchFamily="2" charset="2"/>
              <a:buChar char="§"/>
              <a:defRPr>
                <a:solidFill>
                  <a:schemeClr val="bg1"/>
                </a:solidFill>
              </a:defRPr>
            </a:lvl3pPr>
            <a:lvl4pPr marL="1600200" indent="-228600">
              <a:buClr>
                <a:schemeClr val="accent4"/>
              </a:buClr>
              <a:buFont typeface="Wingdings" panose="05000000000000000000" pitchFamily="2" charset="2"/>
              <a:buChar char="§"/>
              <a:defRPr>
                <a:solidFill>
                  <a:schemeClr val="bg1"/>
                </a:solidFill>
              </a:defRPr>
            </a:lvl4pPr>
            <a:lvl5pPr marL="2057400" indent="-228600">
              <a:buClr>
                <a:schemeClr val="accent5"/>
              </a:buClr>
              <a:buFont typeface="Wingdings" panose="05000000000000000000" pitchFamily="2" charset="2"/>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5" name="Picture 4"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434560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Blue">
    <p:spTree>
      <p:nvGrpSpPr>
        <p:cNvPr id="1" name=""/>
        <p:cNvGrpSpPr/>
        <p:nvPr/>
      </p:nvGrpSpPr>
      <p:grpSpPr>
        <a:xfrm>
          <a:off x="0" y="0"/>
          <a:ext cx="0" cy="0"/>
          <a:chOff x="0" y="0"/>
          <a:chExt cx="0" cy="0"/>
        </a:xfrm>
      </p:grpSpPr>
      <p:sp>
        <p:nvSpPr>
          <p:cNvPr id="6"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p:cNvSpPr>
            <a:spLocks noGrp="1"/>
          </p:cNvSpPr>
          <p:nvPr>
            <p:ph type="sldNum" sz="quarter" idx="10"/>
          </p:nvPr>
        </p:nvSpPr>
        <p:spPr/>
        <p:txBody>
          <a:bodyPr/>
          <a:lstStyle>
            <a:lvl1pPr>
              <a:defRPr>
                <a:solidFill>
                  <a:srgbClr val="FFFFFF"/>
                </a:solidFill>
              </a:defRPr>
            </a:lvl1pPr>
          </a:lstStyle>
          <a:p>
            <a:fld id="{D4F7D0B0-7E7B-4879-A888-F5F2D3156A72}" type="slidenum">
              <a:rPr lang="en-US" smtClean="0"/>
              <a:pPr/>
              <a:t>‹#›</a:t>
            </a:fld>
            <a:endParaRPr lang="en-US" dirty="0"/>
          </a:p>
        </p:txBody>
      </p:sp>
      <p:sp>
        <p:nvSpPr>
          <p:cNvPr id="17"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20"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2251967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Widescreen Photo and Content - Light B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rgbClr val="FFFFFF"/>
                </a:solidFill>
              </a:rPr>
              <a:pPr/>
              <a:t>‹#›</a:t>
            </a:fld>
            <a:endParaRPr lang="en-US" dirty="0">
              <a:solidFill>
                <a:srgbClr val="FFFFFF"/>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2"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1868698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rgbClr val="FFFFFF"/>
                </a:solidFill>
              </a:rPr>
              <a:pPr/>
              <a:t>‹#›</a:t>
            </a:fld>
            <a:endParaRPr lang="en-US" dirty="0">
              <a:solidFill>
                <a:srgbClr val="FFFFFF"/>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1"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3715599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Light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chemeClr val="bg2">
                    <a:lumMod val="50000"/>
                  </a:schemeClr>
                </a:solidFill>
              </a:rPr>
              <a:pPr/>
              <a:t>‹#›</a:t>
            </a:fld>
            <a:endParaRPr lang="en-US" dirty="0">
              <a:solidFill>
                <a:schemeClr val="bg2">
                  <a:lumMod val="50000"/>
                </a:schemeClr>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chemeClr val="tx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1"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3715599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rgbClr val="FFFFFF"/>
                </a:solidFill>
              </a:rPr>
              <a:pPr/>
              <a:t>‹#›</a:t>
            </a:fld>
            <a:endParaRPr lang="en-US" dirty="0">
              <a:solidFill>
                <a:srgbClr val="FFFFFF"/>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1"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3715599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idescreen Photo and Content - Purp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Picture Placeholder 10"/>
          <p:cNvSpPr>
            <a:spLocks noGrp="1"/>
          </p:cNvSpPr>
          <p:nvPr>
            <p:ph type="pic" sz="quarter" idx="18"/>
          </p:nvPr>
        </p:nvSpPr>
        <p:spPr>
          <a:xfrm>
            <a:off x="0" y="0"/>
            <a:ext cx="12201144" cy="3992197"/>
          </a:xfrm>
          <a:noFill/>
        </p:spPr>
        <p:txBody>
          <a:bodyPr/>
          <a:lstStyle/>
          <a:p>
            <a:endParaRPr lang="en-US" dirty="0"/>
          </a:p>
        </p:txBody>
      </p:sp>
      <p:sp>
        <p:nvSpPr>
          <p:cNvPr id="5" name="Rectangle 4"/>
          <p:cNvSpPr/>
          <p:nvPr userDrawn="1"/>
        </p:nvSpPr>
        <p:spPr>
          <a:xfrm>
            <a:off x="8338777" y="3982720"/>
            <a:ext cx="3871438" cy="2884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8327571" y="3996332"/>
            <a:ext cx="396902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2"/>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solidFill>
                  <a:srgbClr val="FFFFFF"/>
                </a:solidFill>
              </a:rPr>
              <a:pPr/>
              <a:t>‹#›</a:t>
            </a:fld>
            <a:endParaRPr lang="en-US" dirty="0">
              <a:solidFill>
                <a:srgbClr val="FFFFFF"/>
              </a:solidFill>
            </a:endParaRPr>
          </a:p>
        </p:txBody>
      </p:sp>
      <p:sp>
        <p:nvSpPr>
          <p:cNvPr id="9" name="Content Placeholder 16"/>
          <p:cNvSpPr>
            <a:spLocks noGrp="1"/>
          </p:cNvSpPr>
          <p:nvPr>
            <p:ph sz="quarter" idx="19"/>
          </p:nvPr>
        </p:nvSpPr>
        <p:spPr>
          <a:xfrm>
            <a:off x="441325" y="5020235"/>
            <a:ext cx="7484969" cy="1277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6"/>
          </p:nvPr>
        </p:nvSpPr>
        <p:spPr>
          <a:xfrm>
            <a:off x="8725647" y="4283175"/>
            <a:ext cx="3021210" cy="1780338"/>
          </a:xfrm>
        </p:spPr>
        <p:txBody>
          <a:bodyPr anchor="ctr">
            <a:normAutofit/>
          </a:bodyPr>
          <a:lstStyle>
            <a:lvl1pPr marL="0" indent="0">
              <a:buFont typeface="Arial" panose="020B0604020202020204" pitchFamily="34" charset="0"/>
              <a:buNone/>
              <a:defRPr sz="2200" b="0">
                <a:solidFill>
                  <a:srgbClr val="FFFFFF"/>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1" name="Title 14"/>
          <p:cNvSpPr>
            <a:spLocks noGrp="1"/>
          </p:cNvSpPr>
          <p:nvPr>
            <p:ph type="title"/>
          </p:nvPr>
        </p:nvSpPr>
        <p:spPr>
          <a:xfrm>
            <a:off x="439616" y="4257302"/>
            <a:ext cx="7460160" cy="620991"/>
          </a:xfrm>
        </p:spPr>
        <p:txBody>
          <a:bodyPr/>
          <a:lstStyle/>
          <a:p>
            <a:r>
              <a:rPr lang="en-US" dirty="0"/>
              <a:t>Click to edit Master title style</a:t>
            </a:r>
          </a:p>
        </p:txBody>
      </p:sp>
    </p:spTree>
    <p:extLst>
      <p:ext uri="{BB962C8B-B14F-4D97-AF65-F5344CB8AC3E}">
        <p14:creationId xmlns:p14="http://schemas.microsoft.com/office/powerpoint/2010/main" val="3715599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D4F7D0B0-7E7B-4879-A888-F5F2D3156A72}" type="slidenum">
              <a:rPr lang="en-US" smtClean="0"/>
              <a:pPr/>
              <a:t>‹#›</a:t>
            </a:fld>
            <a:endParaRPr lang="en-US" dirty="0"/>
          </a:p>
        </p:txBody>
      </p:sp>
    </p:spTree>
    <p:extLst>
      <p:ext uri="{BB962C8B-B14F-4D97-AF65-F5344CB8AC3E}">
        <p14:creationId xmlns:p14="http://schemas.microsoft.com/office/powerpoint/2010/main" val="283613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6516"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4F7D0B0-7E7B-4879-A888-F5F2D3156A72}" type="slidenum">
              <a:rPr lang="en-US" smtClean="0"/>
              <a:pPr/>
              <a:t>‹#›</a:t>
            </a:fld>
            <a:endParaRPr lang="en-US" dirty="0"/>
          </a:p>
        </p:txBody>
      </p:sp>
      <p:pic>
        <p:nvPicPr>
          <p:cNvPr id="7" name="Picture 6"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180779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Blue">
    <p:spTree>
      <p:nvGrpSpPr>
        <p:cNvPr id="1" name=""/>
        <p:cNvGrpSpPr/>
        <p:nvPr/>
      </p:nvGrpSpPr>
      <p:grpSpPr>
        <a:xfrm>
          <a:off x="0" y="0"/>
          <a:ext cx="0" cy="0"/>
          <a:chOff x="0" y="0"/>
          <a:chExt cx="0" cy="0"/>
        </a:xfrm>
      </p:grpSpPr>
      <p:sp>
        <p:nvSpPr>
          <p:cNvPr id="4" name="Rectangle 3"/>
          <p:cNvSpPr/>
          <p:nvPr userDrawn="1"/>
        </p:nvSpPr>
        <p:spPr>
          <a:xfrm>
            <a:off x="8139004" y="0"/>
            <a:ext cx="4059936" cy="3484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2" name="Title 1"/>
          <p:cNvSpPr>
            <a:spLocks noGrp="1"/>
          </p:cNvSpPr>
          <p:nvPr>
            <p:ph type="title"/>
          </p:nvPr>
        </p:nvSpPr>
        <p:spPr>
          <a:xfrm>
            <a:off x="439615" y="365126"/>
            <a:ext cx="7373425" cy="971306"/>
          </a:xfrm>
        </p:spPr>
        <p:txBody>
          <a:bodyPr/>
          <a:lstStyle/>
          <a:p>
            <a:r>
              <a:rPr lang="en-US" dirty="0"/>
              <a:t>Click to edit Master title style</a:t>
            </a:r>
          </a:p>
        </p:txBody>
      </p:sp>
      <p:sp>
        <p:nvSpPr>
          <p:cNvPr id="3"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32959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Light B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9004" y="0"/>
            <a:ext cx="4059936" cy="3484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63339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9004" y="0"/>
            <a:ext cx="4059936" cy="3484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151445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Light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2064" y="0"/>
            <a:ext cx="4059936" cy="3484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tx1"/>
              </a:buClr>
              <a:buNone/>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14423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9004" y="0"/>
            <a:ext cx="4059936" cy="3484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242046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Sidebar Purp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F7D0B0-7E7B-4879-A888-F5F2D3156A72}" type="slidenum">
              <a:rPr lang="en-US" smtClean="0"/>
              <a:pPr/>
              <a:t>‹#›</a:t>
            </a:fld>
            <a:endParaRPr lang="en-US" dirty="0"/>
          </a:p>
        </p:txBody>
      </p:sp>
      <p:sp>
        <p:nvSpPr>
          <p:cNvPr id="4" name="Rectangle 3"/>
          <p:cNvSpPr/>
          <p:nvPr userDrawn="1"/>
        </p:nvSpPr>
        <p:spPr>
          <a:xfrm>
            <a:off x="8139004" y="0"/>
            <a:ext cx="4059936" cy="3484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11"/>
          <p:cNvSpPr>
            <a:spLocks noGrp="1"/>
          </p:cNvSpPr>
          <p:nvPr>
            <p:ph type="pic" sz="quarter" idx="13"/>
          </p:nvPr>
        </p:nvSpPr>
        <p:spPr>
          <a:xfrm>
            <a:off x="8139004" y="3478265"/>
            <a:ext cx="4059936" cy="3379735"/>
          </a:xfrm>
        </p:spPr>
        <p:txBody>
          <a:bodyPr/>
          <a:lstStyle/>
          <a:p>
            <a:endParaRPr lang="en-US" dirty="0"/>
          </a:p>
        </p:txBody>
      </p:sp>
      <p:sp>
        <p:nvSpPr>
          <p:cNvPr id="6" name="Title 1"/>
          <p:cNvSpPr>
            <a:spLocks noGrp="1"/>
          </p:cNvSpPr>
          <p:nvPr>
            <p:ph type="title"/>
          </p:nvPr>
        </p:nvSpPr>
        <p:spPr>
          <a:xfrm>
            <a:off x="439615" y="365126"/>
            <a:ext cx="7373425" cy="971306"/>
          </a:xfrm>
        </p:spPr>
        <p:txBody>
          <a:bodyPr/>
          <a:lstStyle/>
          <a:p>
            <a:r>
              <a:rPr lang="en-US" dirty="0"/>
              <a:t>Click to edit Master title style</a:t>
            </a:r>
          </a:p>
        </p:txBody>
      </p:sp>
      <p:sp>
        <p:nvSpPr>
          <p:cNvPr id="7" name="Content Placeholder 2"/>
          <p:cNvSpPr>
            <a:spLocks noGrp="1"/>
          </p:cNvSpPr>
          <p:nvPr>
            <p:ph idx="1"/>
          </p:nvPr>
        </p:nvSpPr>
        <p:spPr>
          <a:xfrm>
            <a:off x="439615" y="1468315"/>
            <a:ext cx="7373425" cy="4708648"/>
          </a:xfrm>
        </p:spPr>
        <p:txBody>
          <a:bodyPr/>
          <a:lstStyle>
            <a:lvl1pPr marL="342900" indent="-342900">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3"/>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chemeClr val="accent5"/>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9006254"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F7D0B0-7E7B-4879-A888-F5F2D3156A72}" type="slidenum">
              <a:rPr lang="en-US" smtClean="0"/>
              <a:pPr/>
              <a:t>‹#›</a:t>
            </a:fld>
            <a:endParaRPr lang="en-US" dirty="0"/>
          </a:p>
        </p:txBody>
      </p:sp>
      <p:sp>
        <p:nvSpPr>
          <p:cNvPr id="9" name="Text Placeholder 8"/>
          <p:cNvSpPr>
            <a:spLocks noGrp="1"/>
          </p:cNvSpPr>
          <p:nvPr>
            <p:ph type="body" sz="quarter" idx="14"/>
          </p:nvPr>
        </p:nvSpPr>
        <p:spPr>
          <a:xfrm>
            <a:off x="8474075" y="735691"/>
            <a:ext cx="3275013" cy="2478088"/>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8132064" y="3462684"/>
            <a:ext cx="4058470" cy="0"/>
          </a:xfrm>
          <a:prstGeom prst="line">
            <a:avLst/>
          </a:prstGeom>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descr="CrownWhite.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30326" y="277408"/>
            <a:ext cx="430170" cy="336568"/>
          </a:xfrm>
          <a:prstGeom prst="rect">
            <a:avLst/>
          </a:prstGeom>
        </p:spPr>
      </p:pic>
    </p:spTree>
    <p:extLst>
      <p:ext uri="{BB962C8B-B14F-4D97-AF65-F5344CB8AC3E}">
        <p14:creationId xmlns:p14="http://schemas.microsoft.com/office/powerpoint/2010/main" val="439447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615" y="365126"/>
            <a:ext cx="11309839" cy="9713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39615" y="1468315"/>
            <a:ext cx="11309839" cy="47086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06254" y="6356350"/>
            <a:ext cx="2743200" cy="365125"/>
          </a:xfrm>
          <a:prstGeom prst="rect">
            <a:avLst/>
          </a:prstGeom>
        </p:spPr>
        <p:txBody>
          <a:bodyPr vert="horz" lIns="91440" tIns="45720" rIns="91440" bIns="45720" rtlCol="0" anchor="ctr"/>
          <a:lstStyle>
            <a:lvl1pPr algn="r">
              <a:defRPr sz="1200">
                <a:solidFill>
                  <a:schemeClr val="bg2">
                    <a:lumMod val="50000"/>
                  </a:schemeClr>
                </a:solidFill>
                <a:latin typeface="Century Gothic" panose="020B0502020202020204" pitchFamily="34" charset="0"/>
              </a:defRPr>
            </a:lvl1pPr>
          </a:lstStyle>
          <a:p>
            <a:fld id="{D4F7D0B0-7E7B-4879-A888-F5F2D3156A72}" type="slidenum">
              <a:rPr lang="en-US" smtClean="0"/>
              <a:pPr/>
              <a:t>‹#›</a:t>
            </a:fld>
            <a:endParaRPr lang="en-US" dirty="0"/>
          </a:p>
        </p:txBody>
      </p:sp>
      <p:pic>
        <p:nvPicPr>
          <p:cNvPr id="9" name="Picture 8" descr="CrownBIG.jpg"/>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1351954" y="215128"/>
            <a:ext cx="584998" cy="467998"/>
          </a:xfrm>
          <a:prstGeom prst="rect">
            <a:avLst/>
          </a:prstGeom>
        </p:spPr>
      </p:pic>
    </p:spTree>
    <p:extLst>
      <p:ext uri="{BB962C8B-B14F-4D97-AF65-F5344CB8AC3E}">
        <p14:creationId xmlns:p14="http://schemas.microsoft.com/office/powerpoint/2010/main" val="348710650"/>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61" r:id="rId4"/>
    <p:sldLayoutId id="2147483688" r:id="rId5"/>
    <p:sldLayoutId id="2147483689" r:id="rId6"/>
    <p:sldLayoutId id="2147483690" r:id="rId7"/>
    <p:sldLayoutId id="2147483691" r:id="rId8"/>
    <p:sldLayoutId id="2147483692" r:id="rId9"/>
    <p:sldLayoutId id="2147483700" r:id="rId10"/>
    <p:sldLayoutId id="2147483666" r:id="rId11"/>
    <p:sldLayoutId id="2147483668" r:id="rId12"/>
    <p:sldLayoutId id="2147483674" r:id="rId13"/>
    <p:sldLayoutId id="2147483675" r:id="rId14"/>
    <p:sldLayoutId id="2147483676" r:id="rId15"/>
    <p:sldLayoutId id="2147483677" r:id="rId16"/>
    <p:sldLayoutId id="2147483659" r:id="rId17"/>
    <p:sldLayoutId id="2147483679" r:id="rId18"/>
    <p:sldLayoutId id="2147483680" r:id="rId19"/>
    <p:sldLayoutId id="2147483681" r:id="rId20"/>
    <p:sldLayoutId id="2147483682" r:id="rId21"/>
    <p:sldLayoutId id="2147483657" r:id="rId22"/>
    <p:sldLayoutId id="2147483687" r:id="rId23"/>
    <p:sldLayoutId id="2147483683" r:id="rId24"/>
    <p:sldLayoutId id="2147483684" r:id="rId25"/>
    <p:sldLayoutId id="2147483685" r:id="rId26"/>
    <p:sldLayoutId id="2147483686" r:id="rId27"/>
    <p:sldLayoutId id="2147483658" r:id="rId28"/>
    <p:sldLayoutId id="2147483665" r:id="rId29"/>
    <p:sldLayoutId id="2147483693" r:id="rId30"/>
    <p:sldLayoutId id="2147483694" r:id="rId31"/>
    <p:sldLayoutId id="2147483698" r:id="rId32"/>
    <p:sldLayoutId id="2147483697" r:id="rId33"/>
    <p:sldLayoutId id="2147483696" r:id="rId34"/>
    <p:sldLayoutId id="2147483695" r:id="rId35"/>
    <p:sldLayoutId id="2147483699" r:id="rId36"/>
    <p:sldLayoutId id="2147483654" r:id="rId37"/>
  </p:sldLayoutIdLst>
  <p:hf hdr="0" ftr="0" dt="0"/>
  <p:txStyles>
    <p:titleStyle>
      <a:lvl1pPr algn="l" defTabSz="914400" rtl="0" eaLnBrk="1" latinLnBrk="0" hangingPunct="1">
        <a:lnSpc>
          <a:spcPct val="90000"/>
        </a:lnSpc>
        <a:spcBef>
          <a:spcPct val="0"/>
        </a:spcBef>
        <a:buNone/>
        <a:defRPr sz="32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charset="2"/>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5"/>
        </a:buClr>
        <a:buFont typeface="Wingdings" panose="05000000000000000000" pitchFamily="2" charset="2"/>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hyperlink" Target="mailto:rwojtowi@odu.edu" TargetMode="Externa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83" y="214429"/>
            <a:ext cx="8875073" cy="971306"/>
          </a:xfrm>
        </p:spPr>
        <p:txBody>
          <a:bodyPr>
            <a:normAutofit/>
          </a:bodyPr>
          <a:lstStyle/>
          <a:p>
            <a:r>
              <a:rPr lang="en-US" sz="4800" dirty="0">
                <a:latin typeface="Arial" panose="020B0604020202020204" pitchFamily="34" charset="0"/>
                <a:cs typeface="Arial" panose="020B0604020202020204" pitchFamily="34" charset="0"/>
              </a:rPr>
              <a:t>Graduate Student Orientation</a:t>
            </a:r>
          </a:p>
        </p:txBody>
      </p:sp>
      <p:sp>
        <p:nvSpPr>
          <p:cNvPr id="4" name="Text Placeholder 3"/>
          <p:cNvSpPr>
            <a:spLocks noGrp="1"/>
          </p:cNvSpPr>
          <p:nvPr>
            <p:ph idx="1"/>
          </p:nvPr>
        </p:nvSpPr>
        <p:spPr>
          <a:xfrm>
            <a:off x="342079" y="5012745"/>
            <a:ext cx="8119169" cy="1530917"/>
          </a:xfrm>
        </p:spPr>
        <p:txBody>
          <a:bodyPr>
            <a:normAutofit/>
          </a:bodyPr>
          <a:lstStyle/>
          <a:p>
            <a:pPr marL="0" indent="0">
              <a:buNone/>
            </a:pPr>
            <a:r>
              <a:rPr lang="en-US" sz="1800" b="1" dirty="0">
                <a:latin typeface="Calibri" panose="020F0502020204030204" pitchFamily="34" charset="0"/>
                <a:cs typeface="Calibri" panose="020F0502020204030204" pitchFamily="34" charset="0"/>
              </a:rPr>
              <a:t>Robert Wojtowicz, Ph.D.</a:t>
            </a:r>
            <a:endParaRPr lang="en-US" sz="1800" b="1" dirty="0">
              <a:highlight>
                <a:srgbClr val="FFFF00"/>
              </a:highlight>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Vice Provost &amp; Dean of the Graduate School</a:t>
            </a:r>
          </a:p>
          <a:p>
            <a:pPr marL="0" indent="0">
              <a:buNone/>
            </a:pPr>
            <a:r>
              <a:rPr lang="en-US" sz="1800" b="1" dirty="0">
                <a:latin typeface="Calibri" panose="020F0502020204030204" pitchFamily="34" charset="0"/>
                <a:cs typeface="Calibri" panose="020F0502020204030204" pitchFamily="34" charset="0"/>
              </a:rPr>
              <a:t>2102 Monarch Hall I 757-683-3085 l </a:t>
            </a:r>
            <a:r>
              <a:rPr lang="en-US" sz="1800" b="1"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rwojtowi@odu.edu</a:t>
            </a:r>
            <a:r>
              <a:rPr lang="en-US" sz="1800" b="1" dirty="0">
                <a:latin typeface="Calibri" panose="020F0502020204030204" pitchFamily="34" charset="0"/>
                <a:cs typeface="Calibri" panose="020F0502020204030204" pitchFamily="34" charset="0"/>
              </a:rPr>
              <a:t> </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pic>
        <p:nvPicPr>
          <p:cNvPr id="10" name="Picture 9" descr="A bald person wearing glasses and a suit and tie&#10;&#10;Description automatically generated with medium confidence">
            <a:extLst>
              <a:ext uri="{FF2B5EF4-FFF2-40B4-BE49-F238E27FC236}">
                <a16:creationId xmlns:a16="http://schemas.microsoft.com/office/drawing/2014/main" id="{A7018727-5E44-42DD-8E41-5297A9A7C4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079" y="1084851"/>
            <a:ext cx="3534977" cy="3780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a:extLst>
              <a:ext uri="{FF2B5EF4-FFF2-40B4-BE49-F238E27FC236}">
                <a16:creationId xmlns:a16="http://schemas.microsoft.com/office/drawing/2014/main" id="{DBE20F06-881E-42E5-8700-7D24A80EFFBF}"/>
              </a:ext>
            </a:extLst>
          </p:cNvPr>
          <p:cNvSpPr txBox="1">
            <a:spLocks/>
          </p:cNvSpPr>
          <p:nvPr/>
        </p:nvSpPr>
        <p:spPr>
          <a:xfrm>
            <a:off x="5219263" y="785402"/>
            <a:ext cx="5996293" cy="15309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Century Gothic" panose="020B0502020202020204" pitchFamily="34" charset="0"/>
                <a:ea typeface="+mj-ea"/>
                <a:cs typeface="+mj-cs"/>
              </a:defRPr>
            </a:lvl1pPr>
          </a:lstStyle>
          <a:p>
            <a:r>
              <a:rPr lang="en-US" sz="7200" dirty="0">
                <a:latin typeface="Arial" panose="020B0604020202020204" pitchFamily="34" charset="0"/>
                <a:cs typeface="Arial" panose="020B0604020202020204" pitchFamily="34" charset="0"/>
              </a:rPr>
              <a:t>Welcome!</a:t>
            </a:r>
          </a:p>
        </p:txBody>
      </p:sp>
      <p:sp>
        <p:nvSpPr>
          <p:cNvPr id="13" name="Title 1">
            <a:extLst>
              <a:ext uri="{FF2B5EF4-FFF2-40B4-BE49-F238E27FC236}">
                <a16:creationId xmlns:a16="http://schemas.microsoft.com/office/drawing/2014/main" id="{87025C5A-A28A-4381-9B18-AAF58622B4EB}"/>
              </a:ext>
            </a:extLst>
          </p:cNvPr>
          <p:cNvSpPr txBox="1">
            <a:spLocks/>
          </p:cNvSpPr>
          <p:nvPr/>
        </p:nvSpPr>
        <p:spPr>
          <a:xfrm>
            <a:off x="8425375" y="5886694"/>
            <a:ext cx="3004625" cy="9713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Century Gothic" panose="020B0502020202020204" pitchFamily="34" charset="0"/>
                <a:ea typeface="+mj-ea"/>
                <a:cs typeface="+mj-cs"/>
              </a:defRPr>
            </a:lvl1pPr>
          </a:lstStyle>
          <a:p>
            <a:r>
              <a:rPr lang="en-US" sz="4800" dirty="0">
                <a:latin typeface="Arial" panose="020B0604020202020204" pitchFamily="34" charset="0"/>
                <a:cs typeface="Arial" panose="020B0604020202020204" pitchFamily="34" charset="0"/>
              </a:rPr>
              <a:t>Fall 2022</a:t>
            </a:r>
          </a:p>
        </p:txBody>
      </p:sp>
      <p:sp>
        <p:nvSpPr>
          <p:cNvPr id="3" name="TextBox 2">
            <a:extLst>
              <a:ext uri="{FF2B5EF4-FFF2-40B4-BE49-F238E27FC236}">
                <a16:creationId xmlns:a16="http://schemas.microsoft.com/office/drawing/2014/main" id="{41674D09-CC59-2E8F-40E4-A8ACED8978E3}"/>
              </a:ext>
            </a:extLst>
          </p:cNvPr>
          <p:cNvSpPr txBox="1"/>
          <p:nvPr/>
        </p:nvSpPr>
        <p:spPr>
          <a:xfrm>
            <a:off x="4303776" y="2316319"/>
            <a:ext cx="7437120" cy="2308324"/>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Welcome to the Graduate Student Orientation! My name is Robert Wojtowicz and I am Vice Provost &amp; Dean of the Graduate School here at Old Dominion University. The modules you are about to experience were developed by colleagues with expertise in various fields from across the campus. They distill the most essential information you’ll need for a successful start to your graduate program. In addition, they’ll lead you to other resources you may find helpful down the road. Let’s get started!</a:t>
            </a:r>
          </a:p>
        </p:txBody>
      </p:sp>
    </p:spTree>
    <p:extLst>
      <p:ext uri="{BB962C8B-B14F-4D97-AF65-F5344CB8AC3E}">
        <p14:creationId xmlns:p14="http://schemas.microsoft.com/office/powerpoint/2010/main" val="2705361675"/>
      </p:ext>
    </p:extLst>
  </p:cSld>
  <p:clrMapOvr>
    <a:masterClrMapping/>
  </p:clrMapOvr>
  <mc:AlternateContent xmlns:mc="http://schemas.openxmlformats.org/markup-compatibility/2006" xmlns:p14="http://schemas.microsoft.com/office/powerpoint/2010/main">
    <mc:Choice Requires="p14">
      <p:transition spd="med" p14:dur="700" advTm="45564">
        <p:fade/>
      </p:transition>
    </mc:Choice>
    <mc:Fallback xmlns="">
      <p:transition spd="med" advTm="455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DU Grid Theme">
  <a:themeElements>
    <a:clrScheme name="Custom 1">
      <a:dk1>
        <a:srgbClr val="043657"/>
      </a:dk1>
      <a:lt1>
        <a:sysClr val="window" lastClr="FFFFFF"/>
      </a:lt1>
      <a:dk2>
        <a:srgbClr val="043657"/>
      </a:dk2>
      <a:lt2>
        <a:srgbClr val="FFFFFF"/>
      </a:lt2>
      <a:accent1>
        <a:srgbClr val="57C1EA"/>
      </a:accent1>
      <a:accent2>
        <a:srgbClr val="83CDB8"/>
      </a:accent2>
      <a:accent3>
        <a:srgbClr val="E0E329"/>
      </a:accent3>
      <a:accent4>
        <a:srgbClr val="FCB24C"/>
      </a:accent4>
      <a:accent5>
        <a:srgbClr val="9264AA"/>
      </a:accent5>
      <a:accent6>
        <a:srgbClr val="FFD140"/>
      </a:accent6>
      <a:hlink>
        <a:srgbClr val="98C5EA"/>
      </a:hlink>
      <a:folHlink>
        <a:srgbClr val="838A8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9C43DDF4C8CF4DBB5FE9047866DE19" ma:contentTypeVersion="4" ma:contentTypeDescription="Create a new document." ma:contentTypeScope="" ma:versionID="46a593d48dfcc0f3cc3a670160933084">
  <xsd:schema xmlns:xsd="http://www.w3.org/2001/XMLSchema" xmlns:xs="http://www.w3.org/2001/XMLSchema" xmlns:p="http://schemas.microsoft.com/office/2006/metadata/properties" xmlns:ns2="f37e507f-91f1-4553-8761-288e432d6281" targetNamespace="http://schemas.microsoft.com/office/2006/metadata/properties" ma:root="true" ma:fieldsID="87242d7b5fb227fbb58b613893c7caa9" ns2:_="">
    <xsd:import namespace="f37e507f-91f1-4553-8761-288e432d628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e507f-91f1-4553-8761-288e432d62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296CF6-F505-43E6-8D8C-9823195FFDD7}"/>
</file>

<file path=customXml/itemProps2.xml><?xml version="1.0" encoding="utf-8"?>
<ds:datastoreItem xmlns:ds="http://schemas.openxmlformats.org/officeDocument/2006/customXml" ds:itemID="{2C86FC83-AA9C-4354-9932-61B59779D5B0}"/>
</file>

<file path=customXml/itemProps3.xml><?xml version="1.0" encoding="utf-8"?>
<ds:datastoreItem xmlns:ds="http://schemas.openxmlformats.org/officeDocument/2006/customXml" ds:itemID="{CFE321AF-23D3-4C81-8AE0-09666E0D39E6}"/>
</file>

<file path=docProps/app.xml><?xml version="1.0" encoding="utf-8"?>
<Properties xmlns="http://schemas.openxmlformats.org/officeDocument/2006/extended-properties" xmlns:vt="http://schemas.openxmlformats.org/officeDocument/2006/docPropsVTypes">
  <Template>Office Theme</Template>
  <TotalTime>4330</TotalTime>
  <Words>209</Words>
  <Application>Microsoft Office PowerPoint</Application>
  <PresentationFormat>Widescreen</PresentationFormat>
  <Paragraphs>9</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Wingdings</vt:lpstr>
      <vt:lpstr>ODU Grid Theme</vt:lpstr>
      <vt:lpstr>Graduate Student Orientation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Sullivan</dc:creator>
  <cp:lastModifiedBy>Flores, Liza M.</cp:lastModifiedBy>
  <cp:revision>259</cp:revision>
  <cp:lastPrinted>2019-08-29T14:17:14Z</cp:lastPrinted>
  <dcterms:created xsi:type="dcterms:W3CDTF">2016-11-25T15:27:32Z</dcterms:created>
  <dcterms:modified xsi:type="dcterms:W3CDTF">2022-08-09T12:57:06Z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0x010100E49C43DDF4C8CF4DBB5FE9047866DE19</vt:lpwstr>
  </property>
</Properties>
</file>