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260" r:id="rId5"/>
    <p:sldId id="276" r:id="rId6"/>
    <p:sldId id="267" r:id="rId7"/>
    <p:sldId id="266" r:id="rId8"/>
    <p:sldId id="275" r:id="rId9"/>
    <p:sldId id="278" r:id="rId10"/>
    <p:sldId id="279" r:id="rId11"/>
  </p:sldIdLst>
  <p:sldSz cx="12192000" cy="6858000"/>
  <p:notesSz cx="9144000" cy="6858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69" autoAdjust="0"/>
    <p:restoredTop sz="72631" autoAdjust="0"/>
  </p:normalViewPr>
  <p:slideViewPr>
    <p:cSldViewPr snapToGrid="0">
      <p:cViewPr varScale="1">
        <p:scale>
          <a:sx n="74" d="100"/>
          <a:sy n="74" d="100"/>
        </p:scale>
        <p:origin x="462" y="6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313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84F9241B-8E67-4A13-A093-478F35C7307C}" type="datetimeFigureOut">
              <a:rPr lang="en-US" smtClean="0"/>
              <a:t>2/18/2021</a:t>
            </a:fld>
            <a:endParaRPr lang="en-US" dirty="0"/>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BC76D227-FA3A-4CD4-8F06-9B646F8A83AD}" type="slidenum">
              <a:rPr lang="en-US" smtClean="0"/>
              <a:t>‹#›</a:t>
            </a:fld>
            <a:endParaRPr lang="en-US" dirty="0"/>
          </a:p>
        </p:txBody>
      </p:sp>
    </p:spTree>
    <p:extLst>
      <p:ext uri="{BB962C8B-B14F-4D97-AF65-F5344CB8AC3E}">
        <p14:creationId xmlns:p14="http://schemas.microsoft.com/office/powerpoint/2010/main" val="4177934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B5F8969B-F016-40CE-99CF-DFD791E60418}" type="datetimeFigureOut">
              <a:rPr lang="en-US" smtClean="0"/>
              <a:t>2/18/2021</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8E4E0B0E-7423-4679-BEC3-E07D28DC8F3D}" type="slidenum">
              <a:rPr lang="en-US" smtClean="0"/>
              <a:t>‹#›</a:t>
            </a:fld>
            <a:endParaRPr lang="en-US" dirty="0"/>
          </a:p>
        </p:txBody>
      </p:sp>
    </p:spTree>
    <p:extLst>
      <p:ext uri="{BB962C8B-B14F-4D97-AF65-F5344CB8AC3E}">
        <p14:creationId xmlns:p14="http://schemas.microsoft.com/office/powerpoint/2010/main" val="88547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 drives all selection decisions. Developing a good ad cannot be overstated. The language you include in the advertisement will form the framework for your review of applicants and their qualifications or credentials.  It’s imperative to use inclusive language. You can include statements promote diversity such as “people of all genders and members of all racial and ethnic groups are encouraged to apply.” Some departments have used diversity statements as one way to promote diversity in the applicant pool. However, if you require submission of a diversity statement, you should carefully consider how the statements will be used in the selection process, and how they related to the needs of the position. Diversity statements should NOT be used to make decisions about applicants based on their protected statuses such as gender, race, or ethnicity. </a:t>
            </a:r>
          </a:p>
          <a:p>
            <a:endParaRPr lang="en-US" dirty="0"/>
          </a:p>
          <a:p>
            <a:r>
              <a:rPr lang="en-US" dirty="0"/>
              <a:t>For example, avoid using language such as “should have a youthful perspective on the use of social media,” which can be tied to age. Instead, opt for language that is tied to the KSA’s needed for the job, such as “experienced in or willing to learn how to use social media.” </a:t>
            </a:r>
          </a:p>
          <a:p>
            <a:endParaRPr lang="en-US" dirty="0"/>
          </a:p>
          <a:p>
            <a:r>
              <a:rPr lang="en-US" dirty="0"/>
              <a:t>When in doubt about the language in the advertisement, contact OIED for assistance!</a:t>
            </a:r>
          </a:p>
        </p:txBody>
      </p:sp>
      <p:sp>
        <p:nvSpPr>
          <p:cNvPr id="4" name="Slide Number Placeholder 3"/>
          <p:cNvSpPr>
            <a:spLocks noGrp="1"/>
          </p:cNvSpPr>
          <p:nvPr>
            <p:ph type="sldNum" sz="quarter" idx="5"/>
          </p:nvPr>
        </p:nvSpPr>
        <p:spPr/>
        <p:txBody>
          <a:bodyPr/>
          <a:lstStyle/>
          <a:p>
            <a:fld id="{8E4E0B0E-7423-4679-BEC3-E07D28DC8F3D}" type="slidenum">
              <a:rPr lang="en-US" smtClean="0"/>
              <a:t>2</a:t>
            </a:fld>
            <a:endParaRPr lang="en-US" dirty="0"/>
          </a:p>
        </p:txBody>
      </p:sp>
    </p:spTree>
    <p:extLst>
      <p:ext uri="{BB962C8B-B14F-4D97-AF65-F5344CB8AC3E}">
        <p14:creationId xmlns:p14="http://schemas.microsoft.com/office/powerpoint/2010/main" val="3333961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search committee training is set for roll-out in the coming weeks. </a:t>
            </a:r>
          </a:p>
        </p:txBody>
      </p:sp>
      <p:sp>
        <p:nvSpPr>
          <p:cNvPr id="4" name="Slide Number Placeholder 3"/>
          <p:cNvSpPr>
            <a:spLocks noGrp="1"/>
          </p:cNvSpPr>
          <p:nvPr>
            <p:ph type="sldNum" sz="quarter" idx="5"/>
          </p:nvPr>
        </p:nvSpPr>
        <p:spPr/>
        <p:txBody>
          <a:bodyPr/>
          <a:lstStyle/>
          <a:p>
            <a:fld id="{8E4E0B0E-7423-4679-BEC3-E07D28DC8F3D}" type="slidenum">
              <a:rPr lang="en-US" smtClean="0"/>
              <a:t>3</a:t>
            </a:fld>
            <a:endParaRPr lang="en-US" dirty="0"/>
          </a:p>
        </p:txBody>
      </p:sp>
    </p:spTree>
    <p:extLst>
      <p:ext uri="{BB962C8B-B14F-4D97-AF65-F5344CB8AC3E}">
        <p14:creationId xmlns:p14="http://schemas.microsoft.com/office/powerpoint/2010/main" val="3538766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sample matrix. Note that KSA’s are ranked based on the quality of experience rather than number of years of experience. This approach helps to avoid pitfalls such as removing highly qualified applicants who may have gone a non-traditional route. </a:t>
            </a:r>
          </a:p>
          <a:p>
            <a:endParaRPr lang="en-US" dirty="0"/>
          </a:p>
          <a:p>
            <a:r>
              <a:rPr lang="en-US" dirty="0"/>
              <a:t>When using the matrix, pay close attention to how candidates are evaluated on the preferred qualifications. Only candidates who are minimally qualified should be evaluated for preferred qualifications.  This will ensure that all candidates who move forward in the process are at least minimally qualified, and that having the preferred qualifications is a bonus.  </a:t>
            </a:r>
          </a:p>
          <a:p>
            <a:endParaRPr lang="en-US" dirty="0"/>
          </a:p>
          <a:p>
            <a:r>
              <a:rPr lang="en-US" dirty="0"/>
              <a:t>For example, you may have a preferred qualification that the candidate have a specific licensure. You may have applicants in your pool who are licensed but do not meet other minimum requirements (e.g. teaching).  Those candidates should not move forward in the process over other candidates who have all the minimum qualifications but who may not have the preferred licensure. </a:t>
            </a:r>
          </a:p>
          <a:p>
            <a:endParaRPr lang="en-US" dirty="0"/>
          </a:p>
          <a:p>
            <a:endParaRPr lang="en-US" dirty="0"/>
          </a:p>
        </p:txBody>
      </p:sp>
      <p:sp>
        <p:nvSpPr>
          <p:cNvPr id="4" name="Slide Number Placeholder 3"/>
          <p:cNvSpPr>
            <a:spLocks noGrp="1"/>
          </p:cNvSpPr>
          <p:nvPr>
            <p:ph type="sldNum" sz="quarter" idx="5"/>
          </p:nvPr>
        </p:nvSpPr>
        <p:spPr/>
        <p:txBody>
          <a:bodyPr/>
          <a:lstStyle/>
          <a:p>
            <a:fld id="{8E4E0B0E-7423-4679-BEC3-E07D28DC8F3D}" type="slidenum">
              <a:rPr lang="en-US" smtClean="0"/>
              <a:t>4</a:t>
            </a:fld>
            <a:endParaRPr lang="en-US" dirty="0"/>
          </a:p>
        </p:txBody>
      </p:sp>
    </p:spTree>
    <p:extLst>
      <p:ext uri="{BB962C8B-B14F-4D97-AF65-F5344CB8AC3E}">
        <p14:creationId xmlns:p14="http://schemas.microsoft.com/office/powerpoint/2010/main" val="2735226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Interviews allow you to confirm the qualifications listed in the applicants’ materials.  Phone interviews are recommended as the initial step. This allows search committees to identify the group that will be offered “on campus” interviews, which tend to be more involved and resource-intensive. </a:t>
            </a:r>
          </a:p>
          <a:p>
            <a:endParaRPr lang="en-US" dirty="0"/>
          </a:p>
          <a:p>
            <a:r>
              <a:rPr lang="en-US" dirty="0"/>
              <a:t>Consistency in the interviewing process is essential to providing equal opportunity.  Ensure that all questions can be asked of all candidates, including internal candidates who may be in the department or office that’s hiring. </a:t>
            </a:r>
          </a:p>
          <a:p>
            <a:endParaRPr lang="en-US" dirty="0"/>
          </a:p>
          <a:p>
            <a:r>
              <a:rPr lang="en-US" dirty="0"/>
              <a:t>A word about web interviews: be mindful of challenges and biases that this method of interviewing may introduce.  For example, many people consider direct eye contact as a positive interviewing skill. Think about how a zoom or skype interview may affect a candidate’s ability to make direct eye contact. </a:t>
            </a:r>
          </a:p>
          <a:p>
            <a:endParaRPr lang="en-US" dirty="0"/>
          </a:p>
          <a:p>
            <a:r>
              <a:rPr lang="en-US" dirty="0"/>
              <a:t>In between phone interviews and campus interviews, the OIED reviews the applicant pool.  Using demographic data and statistical reports, the OIED makes assessments regarding the composition of the applicant pool, and phone and campus interview pools.  Based on the assessment, OIED may request additional information or make recommendations to add additional applicants to the phone or campus interview pool. This is an interactive process in which search committees can present rationales for excluding the applicants. However, you should know that the goal of OIED’s recommendations is two-fold: (1) enhance the diversity of our recruitments, and (2) ensure compliance with federal regulations that require good faith efforts to include underrepresented members of protected classes such as women, minorities, veterans, and individuals with disabilities. </a:t>
            </a:r>
          </a:p>
        </p:txBody>
      </p:sp>
      <p:sp>
        <p:nvSpPr>
          <p:cNvPr id="4" name="Slide Number Placeholder 3"/>
          <p:cNvSpPr>
            <a:spLocks noGrp="1"/>
          </p:cNvSpPr>
          <p:nvPr>
            <p:ph type="sldNum" sz="quarter" idx="5"/>
          </p:nvPr>
        </p:nvSpPr>
        <p:spPr/>
        <p:txBody>
          <a:bodyPr/>
          <a:lstStyle/>
          <a:p>
            <a:fld id="{8E4E0B0E-7423-4679-BEC3-E07D28DC8F3D}" type="slidenum">
              <a:rPr lang="en-US" smtClean="0"/>
              <a:t>5</a:t>
            </a:fld>
            <a:endParaRPr lang="en-US" dirty="0"/>
          </a:p>
        </p:txBody>
      </p:sp>
    </p:spTree>
    <p:extLst>
      <p:ext uri="{BB962C8B-B14F-4D97-AF65-F5344CB8AC3E}">
        <p14:creationId xmlns:p14="http://schemas.microsoft.com/office/powerpoint/2010/main" val="1454283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 and local laws prohibit unlawful discrimination on the basis of race or ethnicity. However, federal regulations also require and encourage us to make “good faith efforts” to hire and promote underrepresented candidates from certain protected classes, including minorities. How do these two mandates co-exist?  </a:t>
            </a:r>
          </a:p>
          <a:p>
            <a:endParaRPr lang="en-US" dirty="0"/>
          </a:p>
          <a:p>
            <a:r>
              <a:rPr lang="en-US" dirty="0"/>
              <a:t>If the two candidates in this scenario are substantially equal in terms of their qualifications for the job, it would be permissible, and in certain scenarios encouraged, to hire the minority candidate.  Executive Order 11246 requires us to assess our workforce composition and establish affirmative goals for hiring and promoting based on our assessment. These goals may align with departmental or college diversity goals, and our efforts to hire and promote more minorities may be within those goals.  </a:t>
            </a:r>
          </a:p>
          <a:p>
            <a:endParaRPr lang="en-US" dirty="0"/>
          </a:p>
          <a:p>
            <a:r>
              <a:rPr lang="en-US" dirty="0"/>
              <a:t>However, it would not be permissible to hire a minority applicant who is not qualified or who is not substantially similar to the non-minority candidate in terms of qualifications.  In other words, it is NOT permissible to hire someone ONLY because they are a minority. </a:t>
            </a:r>
          </a:p>
        </p:txBody>
      </p:sp>
      <p:sp>
        <p:nvSpPr>
          <p:cNvPr id="4" name="Slide Number Placeholder 3"/>
          <p:cNvSpPr>
            <a:spLocks noGrp="1"/>
          </p:cNvSpPr>
          <p:nvPr>
            <p:ph type="sldNum" sz="quarter" idx="5"/>
          </p:nvPr>
        </p:nvSpPr>
        <p:spPr/>
        <p:txBody>
          <a:bodyPr/>
          <a:lstStyle/>
          <a:p>
            <a:fld id="{8E4E0B0E-7423-4679-BEC3-E07D28DC8F3D}" type="slidenum">
              <a:rPr lang="en-US" smtClean="0"/>
              <a:t>6</a:t>
            </a:fld>
            <a:endParaRPr lang="en-US" dirty="0"/>
          </a:p>
        </p:txBody>
      </p:sp>
    </p:spTree>
    <p:extLst>
      <p:ext uri="{BB962C8B-B14F-4D97-AF65-F5344CB8AC3E}">
        <p14:creationId xmlns:p14="http://schemas.microsoft.com/office/powerpoint/2010/main" val="12662844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A">
    <p:spTree>
      <p:nvGrpSpPr>
        <p:cNvPr id="1" name=""/>
        <p:cNvGrpSpPr/>
        <p:nvPr/>
      </p:nvGrpSpPr>
      <p:grpSpPr>
        <a:xfrm>
          <a:off x="0" y="0"/>
          <a:ext cx="0" cy="0"/>
          <a:chOff x="0" y="0"/>
          <a:chExt cx="0" cy="0"/>
        </a:xfrm>
      </p:grpSpPr>
      <p:sp>
        <p:nvSpPr>
          <p:cNvPr id="16" name="Rectangle 15"/>
          <p:cNvSpPr/>
          <p:nvPr userDrawn="1"/>
        </p:nvSpPr>
        <p:spPr>
          <a:xfrm>
            <a:off x="4049611" y="4673600"/>
            <a:ext cx="8155089" cy="218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4050393" y="0"/>
            <a:ext cx="8154307" cy="47117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00057" y="2157250"/>
            <a:ext cx="7126013" cy="2143864"/>
          </a:xfrm>
        </p:spPr>
        <p:txBody>
          <a:bodyPr>
            <a:normAutofit/>
          </a:bodyPr>
          <a:lstStyle>
            <a:lvl1pPr>
              <a:defRPr sz="6000">
                <a:solidFill>
                  <a:schemeClr val="bg1"/>
                </a:solidFill>
              </a:defRPr>
            </a:lvl1pPr>
          </a:lstStyle>
          <a:p>
            <a:r>
              <a:rPr lang="en-US" dirty="0"/>
              <a:t>CLICK TO EDIT MASTER TITLE STYLE</a:t>
            </a:r>
          </a:p>
        </p:txBody>
      </p:sp>
      <p:sp>
        <p:nvSpPr>
          <p:cNvPr id="4" name="Picture Placeholder 11"/>
          <p:cNvSpPr>
            <a:spLocks noGrp="1"/>
          </p:cNvSpPr>
          <p:nvPr>
            <p:ph type="pic" sz="quarter" idx="12"/>
          </p:nvPr>
        </p:nvSpPr>
        <p:spPr>
          <a:xfrm>
            <a:off x="0" y="0"/>
            <a:ext cx="4059936" cy="6858000"/>
          </a:xfrm>
          <a:ln>
            <a:noFill/>
          </a:ln>
        </p:spPr>
        <p:txBody>
          <a:bodyPr/>
          <a:lstStyle/>
          <a:p>
            <a:endParaRPr lang="en-US" dirty="0"/>
          </a:p>
        </p:txBody>
      </p:sp>
      <p:sp>
        <p:nvSpPr>
          <p:cNvPr id="7" name="Text Placeholder 6"/>
          <p:cNvSpPr>
            <a:spLocks noGrp="1"/>
          </p:cNvSpPr>
          <p:nvPr>
            <p:ph type="body" sz="quarter" idx="13"/>
          </p:nvPr>
        </p:nvSpPr>
        <p:spPr>
          <a:xfrm>
            <a:off x="4500058" y="5136641"/>
            <a:ext cx="7126012" cy="1149859"/>
          </a:xfrm>
        </p:spPr>
        <p:txBody>
          <a:bodyPr>
            <a:normAutofit/>
          </a:bodyPr>
          <a:lstStyle>
            <a:lvl1pPr marL="0" indent="0" algn="l">
              <a:buNone/>
              <a:defRPr sz="2200">
                <a:solidFill>
                  <a:srgbClr val="FFFFFF"/>
                </a:solidFill>
              </a:defRPr>
            </a:lvl1pPr>
          </a:lstStyle>
          <a:p>
            <a:pPr lvl="0"/>
            <a:r>
              <a:rPr lang="en-US" dirty="0"/>
              <a:t>Edit Master text styles</a:t>
            </a:r>
          </a:p>
        </p:txBody>
      </p:sp>
      <p:pic>
        <p:nvPicPr>
          <p:cNvPr id="15" name="Picture 14" descr="ODU_sig_REV-01.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00057" y="372102"/>
            <a:ext cx="2081050" cy="874892"/>
          </a:xfrm>
          <a:prstGeom prst="rect">
            <a:avLst/>
          </a:prstGeom>
        </p:spPr>
      </p:pic>
      <p:sp>
        <p:nvSpPr>
          <p:cNvPr id="8" name="Text Placeholder 6"/>
          <p:cNvSpPr>
            <a:spLocks noGrp="1"/>
          </p:cNvSpPr>
          <p:nvPr>
            <p:ph type="body" sz="quarter" idx="14"/>
          </p:nvPr>
        </p:nvSpPr>
        <p:spPr>
          <a:xfrm>
            <a:off x="8534400" y="764868"/>
            <a:ext cx="3098800" cy="430926"/>
          </a:xfrm>
        </p:spPr>
        <p:txBody>
          <a:bodyPr anchor="ctr">
            <a:normAutofit/>
          </a:bodyPr>
          <a:lstStyle>
            <a:lvl1pPr marL="0" indent="0" algn="r">
              <a:buNone/>
              <a:defRPr sz="1600">
                <a:solidFill>
                  <a:schemeClr val="bg1"/>
                </a:solidFill>
              </a:defRPr>
            </a:lvl1pPr>
          </a:lstStyle>
          <a:p>
            <a:pPr lvl="0"/>
            <a:r>
              <a:rPr lang="en-US" dirty="0"/>
              <a:t>Edit Master text styles</a:t>
            </a:r>
          </a:p>
        </p:txBody>
      </p:sp>
      <p:cxnSp>
        <p:nvCxnSpPr>
          <p:cNvPr id="17" name="Straight Connector 16"/>
          <p:cNvCxnSpPr/>
          <p:nvPr userDrawn="1"/>
        </p:nvCxnSpPr>
        <p:spPr>
          <a:xfrm>
            <a:off x="4054348" y="4711700"/>
            <a:ext cx="8132064" cy="0"/>
          </a:xfrm>
          <a:prstGeom prst="line">
            <a:avLst/>
          </a:prstGeom>
          <a:ln w="38100"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577816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2 Content">
    <p:spTree>
      <p:nvGrpSpPr>
        <p:cNvPr id="1" name=""/>
        <p:cNvGrpSpPr/>
        <p:nvPr/>
      </p:nvGrpSpPr>
      <p:grpSpPr>
        <a:xfrm>
          <a:off x="0" y="0"/>
          <a:ext cx="0" cy="0"/>
          <a:chOff x="0" y="0"/>
          <a:chExt cx="0" cy="0"/>
        </a:xfrm>
      </p:grpSpPr>
      <p:sp>
        <p:nvSpPr>
          <p:cNvPr id="8" name="Rectangle 7"/>
          <p:cNvSpPr/>
          <p:nvPr userDrawn="1"/>
        </p:nvSpPr>
        <p:spPr>
          <a:xfrm>
            <a:off x="6085114" y="1468315"/>
            <a:ext cx="5645500" cy="4708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9615" y="1468315"/>
            <a:ext cx="5645499" cy="4708648"/>
          </a:xfrm>
        </p:spPr>
        <p:txBody>
          <a:bodyPr/>
          <a:lstStyle>
            <a:lvl1pPr marL="342900" indent="-342900">
              <a:buFont typeface="Wingdings" panose="05000000000000000000" pitchFamily="2" charset="2"/>
              <a:buChar char="§"/>
              <a:defRPr/>
            </a:lvl1pPr>
            <a:lvl2pPr marL="685800" indent="-228600">
              <a:buClr>
                <a:schemeClr val="accent2"/>
              </a:buClr>
              <a:buFont typeface="Wingdings" panose="05000000000000000000" pitchFamily="2" charset="2"/>
              <a:buChar char="§"/>
              <a:defRPr/>
            </a:lvl2pPr>
            <a:lvl3pPr marL="1143000" indent="-228600">
              <a:buClr>
                <a:schemeClr val="accent3"/>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chemeClr val="accent5"/>
              </a:buClr>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4F7D0B0-7E7B-4879-A888-F5F2D3156A72}" type="slidenum">
              <a:rPr lang="en-US" smtClean="0"/>
              <a:t>‹#›</a:t>
            </a:fld>
            <a:endParaRPr lang="en-US" dirty="0"/>
          </a:p>
        </p:txBody>
      </p:sp>
      <p:sp>
        <p:nvSpPr>
          <p:cNvPr id="7" name="Text Placeholder 6"/>
          <p:cNvSpPr>
            <a:spLocks noGrp="1"/>
          </p:cNvSpPr>
          <p:nvPr>
            <p:ph type="body" sz="quarter" idx="13"/>
          </p:nvPr>
        </p:nvSpPr>
        <p:spPr>
          <a:xfrm>
            <a:off x="6356579" y="1741488"/>
            <a:ext cx="5127625" cy="41798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6206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Rectangle 7"/>
          <p:cNvSpPr/>
          <p:nvPr userDrawn="1"/>
        </p:nvSpPr>
        <p:spPr>
          <a:xfrm>
            <a:off x="6085114" y="1468315"/>
            <a:ext cx="5645500" cy="47086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9615" y="1468315"/>
            <a:ext cx="5645499" cy="4708648"/>
          </a:xfrm>
        </p:spPr>
        <p:txBody>
          <a:bodyPr/>
          <a:lstStyle>
            <a:lvl1pPr marL="342900" indent="-342900">
              <a:buFont typeface="Wingdings" panose="05000000000000000000" pitchFamily="2" charset="2"/>
              <a:buChar char="§"/>
              <a:defRPr/>
            </a:lvl1pPr>
            <a:lvl2pPr marL="685800" indent="-228600">
              <a:buClr>
                <a:schemeClr val="accent2"/>
              </a:buClr>
              <a:buFont typeface="Wingdings" panose="05000000000000000000" pitchFamily="2" charset="2"/>
              <a:buChar char="§"/>
              <a:defRPr/>
            </a:lvl2pPr>
            <a:lvl3pPr marL="1143000" indent="-228600">
              <a:buClr>
                <a:schemeClr val="accent3"/>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chemeClr val="accent5"/>
              </a:buClr>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4F7D0B0-7E7B-4879-A888-F5F2D3156A72}" type="slidenum">
              <a:rPr lang="en-US" smtClean="0"/>
              <a:t>‹#›</a:t>
            </a:fld>
            <a:endParaRPr lang="en-US" dirty="0"/>
          </a:p>
        </p:txBody>
      </p:sp>
      <p:sp>
        <p:nvSpPr>
          <p:cNvPr id="7" name="Text Placeholder 6"/>
          <p:cNvSpPr>
            <a:spLocks noGrp="1"/>
          </p:cNvSpPr>
          <p:nvPr>
            <p:ph type="body" sz="quarter" idx="13"/>
          </p:nvPr>
        </p:nvSpPr>
        <p:spPr>
          <a:xfrm>
            <a:off x="6356579" y="1741488"/>
            <a:ext cx="5127625" cy="41798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6762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id with Title and Content A">
    <p:spTree>
      <p:nvGrpSpPr>
        <p:cNvPr id="1" name=""/>
        <p:cNvGrpSpPr/>
        <p:nvPr/>
      </p:nvGrpSpPr>
      <p:grpSpPr>
        <a:xfrm>
          <a:off x="0" y="0"/>
          <a:ext cx="0" cy="0"/>
          <a:chOff x="0" y="0"/>
          <a:chExt cx="0" cy="0"/>
        </a:xfrm>
      </p:grpSpPr>
      <p:sp>
        <p:nvSpPr>
          <p:cNvPr id="17" name="Rectangle 16"/>
          <p:cNvSpPr/>
          <p:nvPr userDrawn="1"/>
        </p:nvSpPr>
        <p:spPr>
          <a:xfrm>
            <a:off x="725" y="2287034"/>
            <a:ext cx="301752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389225" y="941061"/>
            <a:ext cx="5360229" cy="1586732"/>
          </a:xfrm>
        </p:spPr>
        <p:txBody>
          <a:bodyPr/>
          <a:lstStyle/>
          <a:p>
            <a:r>
              <a:rPr lang="en-US" dirty="0"/>
              <a:t>Click to edit Master title style</a:t>
            </a:r>
          </a:p>
        </p:txBody>
      </p:sp>
      <p:sp>
        <p:nvSpPr>
          <p:cNvPr id="7" name="Slide Number Placeholder 6"/>
          <p:cNvSpPr>
            <a:spLocks noGrp="1"/>
          </p:cNvSpPr>
          <p:nvPr>
            <p:ph type="sldNum" sz="quarter" idx="12"/>
          </p:nvPr>
        </p:nvSpPr>
        <p:spPr/>
        <p:txBody>
          <a:bodyPr/>
          <a:lstStyle/>
          <a:p>
            <a:fld id="{D4F7D0B0-7E7B-4879-A888-F5F2D3156A72}" type="slidenum">
              <a:rPr lang="en-US" smtClean="0"/>
              <a:t>‹#›</a:t>
            </a:fld>
            <a:endParaRPr lang="en-US" dirty="0"/>
          </a:p>
        </p:txBody>
      </p:sp>
      <p:sp>
        <p:nvSpPr>
          <p:cNvPr id="8" name="Content Placeholder 2"/>
          <p:cNvSpPr>
            <a:spLocks noGrp="1"/>
          </p:cNvSpPr>
          <p:nvPr>
            <p:ph sz="half" idx="13"/>
          </p:nvPr>
        </p:nvSpPr>
        <p:spPr>
          <a:xfrm>
            <a:off x="137885" y="2437744"/>
            <a:ext cx="2743200" cy="2011680"/>
          </a:xfrm>
        </p:spPr>
        <p:txBody>
          <a:bodyPr anchor="ct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5"/>
          </p:nvPr>
        </p:nvSpPr>
        <p:spPr>
          <a:xfrm>
            <a:off x="725" y="-873"/>
            <a:ext cx="3017520" cy="2286000"/>
          </a:xfrm>
        </p:spPr>
        <p:txBody>
          <a:bodyPr/>
          <a:lstStyle/>
          <a:p>
            <a:endParaRPr lang="en-US" dirty="0"/>
          </a:p>
        </p:txBody>
      </p:sp>
      <p:sp>
        <p:nvSpPr>
          <p:cNvPr id="20" name="Rectangle 19"/>
          <p:cNvSpPr/>
          <p:nvPr userDrawn="1"/>
        </p:nvSpPr>
        <p:spPr>
          <a:xfrm>
            <a:off x="3017409" y="-2654"/>
            <a:ext cx="3017520" cy="2286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1" name="Content Placeholder 2"/>
          <p:cNvSpPr>
            <a:spLocks noGrp="1"/>
          </p:cNvSpPr>
          <p:nvPr>
            <p:ph sz="half" idx="16"/>
          </p:nvPr>
        </p:nvSpPr>
        <p:spPr>
          <a:xfrm>
            <a:off x="3155405" y="148258"/>
            <a:ext cx="2743200" cy="2011680"/>
          </a:xfrm>
        </p:spPr>
        <p:txBody>
          <a:bodyPr anchor="ct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Picture Placeholder 11"/>
          <p:cNvSpPr>
            <a:spLocks noGrp="1"/>
          </p:cNvSpPr>
          <p:nvPr>
            <p:ph type="pic" sz="quarter" idx="17"/>
          </p:nvPr>
        </p:nvSpPr>
        <p:spPr>
          <a:xfrm>
            <a:off x="3017409" y="2285253"/>
            <a:ext cx="3017520" cy="2286000"/>
          </a:xfrm>
        </p:spPr>
        <p:txBody>
          <a:bodyPr/>
          <a:lstStyle/>
          <a:p>
            <a:endParaRPr lang="en-US" dirty="0"/>
          </a:p>
        </p:txBody>
      </p:sp>
      <p:sp>
        <p:nvSpPr>
          <p:cNvPr id="13" name="Picture Placeholder 11"/>
          <p:cNvSpPr>
            <a:spLocks noGrp="1"/>
          </p:cNvSpPr>
          <p:nvPr>
            <p:ph type="pic" sz="quarter" idx="20"/>
          </p:nvPr>
        </p:nvSpPr>
        <p:spPr>
          <a:xfrm>
            <a:off x="-111" y="4574940"/>
            <a:ext cx="3017520" cy="2286000"/>
          </a:xfrm>
        </p:spPr>
        <p:txBody>
          <a:bodyPr/>
          <a:lstStyle/>
          <a:p>
            <a:endParaRPr lang="en-US" dirty="0"/>
          </a:p>
        </p:txBody>
      </p:sp>
      <p:sp>
        <p:nvSpPr>
          <p:cNvPr id="14" name="Rectangle 13"/>
          <p:cNvSpPr/>
          <p:nvPr userDrawn="1"/>
        </p:nvSpPr>
        <p:spPr>
          <a:xfrm>
            <a:off x="3017409" y="4573159"/>
            <a:ext cx="301752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p:cNvSpPr>
            <a:spLocks noGrp="1"/>
          </p:cNvSpPr>
          <p:nvPr>
            <p:ph sz="half" idx="21"/>
          </p:nvPr>
        </p:nvSpPr>
        <p:spPr>
          <a:xfrm>
            <a:off x="3154569" y="4720102"/>
            <a:ext cx="2743200" cy="2011680"/>
          </a:xfrm>
        </p:spPr>
        <p:txBody>
          <a:bodyPr anchor="ct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22"/>
          </p:nvPr>
        </p:nvSpPr>
        <p:spPr>
          <a:xfrm>
            <a:off x="6389225" y="2706995"/>
            <a:ext cx="5359863" cy="34967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3254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id with Title and Content B">
    <p:spTree>
      <p:nvGrpSpPr>
        <p:cNvPr id="1" name=""/>
        <p:cNvGrpSpPr/>
        <p:nvPr/>
      </p:nvGrpSpPr>
      <p:grpSpPr>
        <a:xfrm>
          <a:off x="0" y="0"/>
          <a:ext cx="0" cy="0"/>
          <a:chOff x="0" y="0"/>
          <a:chExt cx="0" cy="0"/>
        </a:xfrm>
      </p:grpSpPr>
      <p:sp>
        <p:nvSpPr>
          <p:cNvPr id="17" name="Rectangle 16"/>
          <p:cNvSpPr/>
          <p:nvPr userDrawn="1"/>
        </p:nvSpPr>
        <p:spPr>
          <a:xfrm>
            <a:off x="725" y="2287034"/>
            <a:ext cx="3017520" cy="228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389225" y="941061"/>
            <a:ext cx="5360229" cy="1586732"/>
          </a:xfrm>
        </p:spPr>
        <p:txBody>
          <a:bodyPr/>
          <a:lstStyle/>
          <a:p>
            <a:r>
              <a:rPr lang="en-US" dirty="0"/>
              <a:t>Click to edit Master title style</a:t>
            </a:r>
          </a:p>
        </p:txBody>
      </p:sp>
      <p:sp>
        <p:nvSpPr>
          <p:cNvPr id="7" name="Slide Number Placeholder 6"/>
          <p:cNvSpPr>
            <a:spLocks noGrp="1"/>
          </p:cNvSpPr>
          <p:nvPr>
            <p:ph type="sldNum" sz="quarter" idx="12"/>
          </p:nvPr>
        </p:nvSpPr>
        <p:spPr/>
        <p:txBody>
          <a:bodyPr/>
          <a:lstStyle/>
          <a:p>
            <a:fld id="{D4F7D0B0-7E7B-4879-A888-F5F2D3156A72}" type="slidenum">
              <a:rPr lang="en-US" smtClean="0"/>
              <a:t>‹#›</a:t>
            </a:fld>
            <a:endParaRPr lang="en-US" dirty="0"/>
          </a:p>
        </p:txBody>
      </p:sp>
      <p:sp>
        <p:nvSpPr>
          <p:cNvPr id="8" name="Content Placeholder 2"/>
          <p:cNvSpPr>
            <a:spLocks noGrp="1"/>
          </p:cNvSpPr>
          <p:nvPr>
            <p:ph sz="half" idx="13"/>
          </p:nvPr>
        </p:nvSpPr>
        <p:spPr>
          <a:xfrm>
            <a:off x="137885" y="2437744"/>
            <a:ext cx="2743200" cy="2011680"/>
          </a:xfrm>
        </p:spPr>
        <p:txBody>
          <a:bodyPr anchor="ct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5"/>
          </p:nvPr>
        </p:nvSpPr>
        <p:spPr>
          <a:xfrm>
            <a:off x="725" y="-873"/>
            <a:ext cx="3017520" cy="2286000"/>
          </a:xfrm>
        </p:spPr>
        <p:txBody>
          <a:bodyPr/>
          <a:lstStyle/>
          <a:p>
            <a:endParaRPr lang="en-US" dirty="0"/>
          </a:p>
        </p:txBody>
      </p:sp>
      <p:sp>
        <p:nvSpPr>
          <p:cNvPr id="20" name="Rectangle 19"/>
          <p:cNvSpPr/>
          <p:nvPr userDrawn="1"/>
        </p:nvSpPr>
        <p:spPr>
          <a:xfrm>
            <a:off x="3017409" y="-2654"/>
            <a:ext cx="3017520" cy="2286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1" name="Content Placeholder 2"/>
          <p:cNvSpPr>
            <a:spLocks noGrp="1"/>
          </p:cNvSpPr>
          <p:nvPr>
            <p:ph sz="half" idx="16"/>
          </p:nvPr>
        </p:nvSpPr>
        <p:spPr>
          <a:xfrm>
            <a:off x="3155405" y="148258"/>
            <a:ext cx="2743200" cy="2011680"/>
          </a:xfrm>
        </p:spPr>
        <p:txBody>
          <a:bodyPr anchor="ct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Picture Placeholder 11"/>
          <p:cNvSpPr>
            <a:spLocks noGrp="1"/>
          </p:cNvSpPr>
          <p:nvPr>
            <p:ph type="pic" sz="quarter" idx="17"/>
          </p:nvPr>
        </p:nvSpPr>
        <p:spPr>
          <a:xfrm>
            <a:off x="3017409" y="2285253"/>
            <a:ext cx="3017520" cy="2286000"/>
          </a:xfrm>
        </p:spPr>
        <p:txBody>
          <a:bodyPr/>
          <a:lstStyle/>
          <a:p>
            <a:endParaRPr lang="en-US" dirty="0"/>
          </a:p>
        </p:txBody>
      </p:sp>
      <p:sp>
        <p:nvSpPr>
          <p:cNvPr id="13" name="Picture Placeholder 11"/>
          <p:cNvSpPr>
            <a:spLocks noGrp="1"/>
          </p:cNvSpPr>
          <p:nvPr>
            <p:ph type="pic" sz="quarter" idx="20"/>
          </p:nvPr>
        </p:nvSpPr>
        <p:spPr>
          <a:xfrm>
            <a:off x="-111" y="4574940"/>
            <a:ext cx="3017520" cy="2286000"/>
          </a:xfrm>
        </p:spPr>
        <p:txBody>
          <a:bodyPr/>
          <a:lstStyle/>
          <a:p>
            <a:endParaRPr lang="en-US" dirty="0"/>
          </a:p>
        </p:txBody>
      </p:sp>
      <p:sp>
        <p:nvSpPr>
          <p:cNvPr id="14" name="Rectangle 13"/>
          <p:cNvSpPr/>
          <p:nvPr userDrawn="1"/>
        </p:nvSpPr>
        <p:spPr>
          <a:xfrm>
            <a:off x="3017409" y="4573159"/>
            <a:ext cx="3017520"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p:cNvSpPr>
            <a:spLocks noGrp="1"/>
          </p:cNvSpPr>
          <p:nvPr>
            <p:ph sz="half" idx="21"/>
          </p:nvPr>
        </p:nvSpPr>
        <p:spPr>
          <a:xfrm>
            <a:off x="3154569" y="4720102"/>
            <a:ext cx="2743200" cy="2011680"/>
          </a:xfrm>
        </p:spPr>
        <p:txBody>
          <a:bodyPr anchor="ct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22"/>
          </p:nvPr>
        </p:nvSpPr>
        <p:spPr>
          <a:xfrm>
            <a:off x="6389225" y="2706995"/>
            <a:ext cx="5359863" cy="34967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0076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id with Title and Content C">
    <p:spTree>
      <p:nvGrpSpPr>
        <p:cNvPr id="1" name=""/>
        <p:cNvGrpSpPr/>
        <p:nvPr/>
      </p:nvGrpSpPr>
      <p:grpSpPr>
        <a:xfrm>
          <a:off x="0" y="0"/>
          <a:ext cx="0" cy="0"/>
          <a:chOff x="0" y="0"/>
          <a:chExt cx="0" cy="0"/>
        </a:xfrm>
      </p:grpSpPr>
      <p:sp>
        <p:nvSpPr>
          <p:cNvPr id="16" name="Rectangle 15"/>
          <p:cNvSpPr/>
          <p:nvPr userDrawn="1"/>
        </p:nvSpPr>
        <p:spPr>
          <a:xfrm>
            <a:off x="6034093" y="-2654"/>
            <a:ext cx="6157906" cy="68618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725" y="2287034"/>
            <a:ext cx="301752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389225" y="941061"/>
            <a:ext cx="5360229" cy="1586732"/>
          </a:xfrm>
        </p:spPr>
        <p:txBody>
          <a:bodyPr/>
          <a:lstStyle>
            <a:lvl1pPr>
              <a:defRPr>
                <a:solidFill>
                  <a:schemeClr val="bg1"/>
                </a:solidFill>
              </a:defRPr>
            </a:lvl1pPr>
          </a:lstStyle>
          <a:p>
            <a:r>
              <a:rPr lang="en-US" dirty="0"/>
              <a:t>Click to edit Master title style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D4F7D0B0-7E7B-4879-A888-F5F2D3156A72}" type="slidenum">
              <a:rPr lang="en-US" smtClean="0"/>
              <a:pPr/>
              <a:t>‹#›</a:t>
            </a:fld>
            <a:endParaRPr lang="en-US" dirty="0"/>
          </a:p>
        </p:txBody>
      </p:sp>
      <p:sp>
        <p:nvSpPr>
          <p:cNvPr id="8" name="Content Placeholder 2"/>
          <p:cNvSpPr>
            <a:spLocks noGrp="1"/>
          </p:cNvSpPr>
          <p:nvPr>
            <p:ph sz="half" idx="13"/>
          </p:nvPr>
        </p:nvSpPr>
        <p:spPr>
          <a:xfrm>
            <a:off x="137885" y="2437744"/>
            <a:ext cx="2743200" cy="2011680"/>
          </a:xfrm>
        </p:spPr>
        <p:txBody>
          <a:bodyPr anchor="ct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5"/>
          </p:nvPr>
        </p:nvSpPr>
        <p:spPr>
          <a:xfrm>
            <a:off x="725" y="-873"/>
            <a:ext cx="3017520" cy="2286000"/>
          </a:xfrm>
        </p:spPr>
        <p:txBody>
          <a:bodyPr/>
          <a:lstStyle/>
          <a:p>
            <a:endParaRPr lang="en-US" dirty="0"/>
          </a:p>
        </p:txBody>
      </p:sp>
      <p:sp>
        <p:nvSpPr>
          <p:cNvPr id="20" name="Rectangle 19"/>
          <p:cNvSpPr/>
          <p:nvPr userDrawn="1"/>
        </p:nvSpPr>
        <p:spPr>
          <a:xfrm>
            <a:off x="3017409" y="-2654"/>
            <a:ext cx="3017520" cy="2286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1" name="Content Placeholder 2"/>
          <p:cNvSpPr>
            <a:spLocks noGrp="1"/>
          </p:cNvSpPr>
          <p:nvPr>
            <p:ph sz="half" idx="16"/>
          </p:nvPr>
        </p:nvSpPr>
        <p:spPr>
          <a:xfrm>
            <a:off x="3155405" y="148258"/>
            <a:ext cx="2743200" cy="2011680"/>
          </a:xfrm>
        </p:spPr>
        <p:txBody>
          <a:bodyPr anchor="ct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Picture Placeholder 11"/>
          <p:cNvSpPr>
            <a:spLocks noGrp="1"/>
          </p:cNvSpPr>
          <p:nvPr>
            <p:ph type="pic" sz="quarter" idx="17"/>
          </p:nvPr>
        </p:nvSpPr>
        <p:spPr>
          <a:xfrm>
            <a:off x="3017409" y="2285253"/>
            <a:ext cx="3017520" cy="2286000"/>
          </a:xfrm>
        </p:spPr>
        <p:txBody>
          <a:bodyPr/>
          <a:lstStyle/>
          <a:p>
            <a:endParaRPr lang="en-US" dirty="0"/>
          </a:p>
        </p:txBody>
      </p:sp>
      <p:sp>
        <p:nvSpPr>
          <p:cNvPr id="13" name="Picture Placeholder 11"/>
          <p:cNvSpPr>
            <a:spLocks noGrp="1"/>
          </p:cNvSpPr>
          <p:nvPr>
            <p:ph type="pic" sz="quarter" idx="20"/>
          </p:nvPr>
        </p:nvSpPr>
        <p:spPr>
          <a:xfrm>
            <a:off x="-111" y="4574940"/>
            <a:ext cx="3017520" cy="2286000"/>
          </a:xfrm>
        </p:spPr>
        <p:txBody>
          <a:bodyPr/>
          <a:lstStyle/>
          <a:p>
            <a:endParaRPr lang="en-US" dirty="0"/>
          </a:p>
        </p:txBody>
      </p:sp>
      <p:sp>
        <p:nvSpPr>
          <p:cNvPr id="14" name="Rectangle 13"/>
          <p:cNvSpPr/>
          <p:nvPr userDrawn="1"/>
        </p:nvSpPr>
        <p:spPr>
          <a:xfrm>
            <a:off x="3017409" y="4573159"/>
            <a:ext cx="301752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p:cNvSpPr>
            <a:spLocks noGrp="1"/>
          </p:cNvSpPr>
          <p:nvPr>
            <p:ph sz="half" idx="21"/>
          </p:nvPr>
        </p:nvSpPr>
        <p:spPr>
          <a:xfrm>
            <a:off x="3154569" y="4720102"/>
            <a:ext cx="2743200" cy="2011680"/>
          </a:xfrm>
        </p:spPr>
        <p:txBody>
          <a:bodyPr anchor="ct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22"/>
          </p:nvPr>
        </p:nvSpPr>
        <p:spPr>
          <a:xfrm>
            <a:off x="6389225" y="2706995"/>
            <a:ext cx="5359863" cy="34967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30326" y="277408"/>
            <a:ext cx="430170" cy="336568"/>
          </a:xfrm>
          <a:prstGeom prst="rect">
            <a:avLst/>
          </a:prstGeom>
        </p:spPr>
      </p:pic>
    </p:spTree>
    <p:extLst>
      <p:ext uri="{BB962C8B-B14F-4D97-AF65-F5344CB8AC3E}">
        <p14:creationId xmlns:p14="http://schemas.microsoft.com/office/powerpoint/2010/main" val="767223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id with Title and Content D">
    <p:spTree>
      <p:nvGrpSpPr>
        <p:cNvPr id="1" name=""/>
        <p:cNvGrpSpPr/>
        <p:nvPr/>
      </p:nvGrpSpPr>
      <p:grpSpPr>
        <a:xfrm>
          <a:off x="0" y="0"/>
          <a:ext cx="0" cy="0"/>
          <a:chOff x="0" y="0"/>
          <a:chExt cx="0" cy="0"/>
        </a:xfrm>
      </p:grpSpPr>
      <p:sp>
        <p:nvSpPr>
          <p:cNvPr id="17" name="Rectangle 16"/>
          <p:cNvSpPr/>
          <p:nvPr userDrawn="1"/>
        </p:nvSpPr>
        <p:spPr>
          <a:xfrm>
            <a:off x="725" y="2287034"/>
            <a:ext cx="3017520" cy="22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389225" y="941061"/>
            <a:ext cx="5360229" cy="1586732"/>
          </a:xfrm>
        </p:spPr>
        <p:txBody>
          <a:bodyPr/>
          <a:lstStyle/>
          <a:p>
            <a:r>
              <a:rPr lang="en-US" dirty="0"/>
              <a:t>Click to edit Master title style</a:t>
            </a:r>
          </a:p>
        </p:txBody>
      </p:sp>
      <p:sp>
        <p:nvSpPr>
          <p:cNvPr id="7" name="Slide Number Placeholder 6"/>
          <p:cNvSpPr>
            <a:spLocks noGrp="1"/>
          </p:cNvSpPr>
          <p:nvPr>
            <p:ph type="sldNum" sz="quarter" idx="12"/>
          </p:nvPr>
        </p:nvSpPr>
        <p:spPr/>
        <p:txBody>
          <a:bodyPr/>
          <a:lstStyle/>
          <a:p>
            <a:fld id="{D4F7D0B0-7E7B-4879-A888-F5F2D3156A72}" type="slidenum">
              <a:rPr lang="en-US" smtClean="0"/>
              <a:t>‹#›</a:t>
            </a:fld>
            <a:endParaRPr lang="en-US" dirty="0"/>
          </a:p>
        </p:txBody>
      </p:sp>
      <p:sp>
        <p:nvSpPr>
          <p:cNvPr id="8" name="Content Placeholder 2"/>
          <p:cNvSpPr>
            <a:spLocks noGrp="1"/>
          </p:cNvSpPr>
          <p:nvPr>
            <p:ph sz="half" idx="13"/>
          </p:nvPr>
        </p:nvSpPr>
        <p:spPr>
          <a:xfrm>
            <a:off x="137885" y="2437744"/>
            <a:ext cx="2743200" cy="2011680"/>
          </a:xfrm>
        </p:spPr>
        <p:txBody>
          <a:bodyPr anchor="ct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5"/>
          </p:nvPr>
        </p:nvSpPr>
        <p:spPr>
          <a:xfrm>
            <a:off x="725" y="-873"/>
            <a:ext cx="3017520" cy="2286000"/>
          </a:xfrm>
        </p:spPr>
        <p:txBody>
          <a:bodyPr/>
          <a:lstStyle/>
          <a:p>
            <a:endParaRPr lang="en-US" dirty="0"/>
          </a:p>
        </p:txBody>
      </p:sp>
      <p:sp>
        <p:nvSpPr>
          <p:cNvPr id="20" name="Rectangle 19"/>
          <p:cNvSpPr/>
          <p:nvPr userDrawn="1"/>
        </p:nvSpPr>
        <p:spPr>
          <a:xfrm>
            <a:off x="3017409" y="-2654"/>
            <a:ext cx="3017520" cy="2286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1" name="Content Placeholder 2"/>
          <p:cNvSpPr>
            <a:spLocks noGrp="1"/>
          </p:cNvSpPr>
          <p:nvPr>
            <p:ph sz="half" idx="16"/>
          </p:nvPr>
        </p:nvSpPr>
        <p:spPr>
          <a:xfrm>
            <a:off x="3155405" y="148258"/>
            <a:ext cx="2743200" cy="2011680"/>
          </a:xfrm>
        </p:spPr>
        <p:txBody>
          <a:bodyPr anchor="ct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Picture Placeholder 11"/>
          <p:cNvSpPr>
            <a:spLocks noGrp="1"/>
          </p:cNvSpPr>
          <p:nvPr>
            <p:ph type="pic" sz="quarter" idx="17"/>
          </p:nvPr>
        </p:nvSpPr>
        <p:spPr>
          <a:xfrm>
            <a:off x="3017409" y="2285253"/>
            <a:ext cx="3017520" cy="2286000"/>
          </a:xfrm>
        </p:spPr>
        <p:txBody>
          <a:bodyPr/>
          <a:lstStyle/>
          <a:p>
            <a:endParaRPr lang="en-US" dirty="0"/>
          </a:p>
        </p:txBody>
      </p:sp>
      <p:sp>
        <p:nvSpPr>
          <p:cNvPr id="13" name="Picture Placeholder 11"/>
          <p:cNvSpPr>
            <a:spLocks noGrp="1"/>
          </p:cNvSpPr>
          <p:nvPr>
            <p:ph type="pic" sz="quarter" idx="20"/>
          </p:nvPr>
        </p:nvSpPr>
        <p:spPr>
          <a:xfrm>
            <a:off x="-111" y="4574940"/>
            <a:ext cx="3017520" cy="2286000"/>
          </a:xfrm>
        </p:spPr>
        <p:txBody>
          <a:bodyPr/>
          <a:lstStyle/>
          <a:p>
            <a:endParaRPr lang="en-US" dirty="0"/>
          </a:p>
        </p:txBody>
      </p:sp>
      <p:sp>
        <p:nvSpPr>
          <p:cNvPr id="14" name="Rectangle 13"/>
          <p:cNvSpPr/>
          <p:nvPr userDrawn="1"/>
        </p:nvSpPr>
        <p:spPr>
          <a:xfrm>
            <a:off x="3017409" y="4573159"/>
            <a:ext cx="301752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p:cNvSpPr>
            <a:spLocks noGrp="1"/>
          </p:cNvSpPr>
          <p:nvPr>
            <p:ph sz="half" idx="21"/>
          </p:nvPr>
        </p:nvSpPr>
        <p:spPr>
          <a:xfrm>
            <a:off x="3154569" y="4720102"/>
            <a:ext cx="2743200" cy="2011680"/>
          </a:xfrm>
        </p:spPr>
        <p:txBody>
          <a:bodyPr anchor="ct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22"/>
          </p:nvPr>
        </p:nvSpPr>
        <p:spPr>
          <a:xfrm>
            <a:off x="6389225" y="2706995"/>
            <a:ext cx="5359863" cy="34967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8590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id with Title and Content E">
    <p:spTree>
      <p:nvGrpSpPr>
        <p:cNvPr id="1" name=""/>
        <p:cNvGrpSpPr/>
        <p:nvPr/>
      </p:nvGrpSpPr>
      <p:grpSpPr>
        <a:xfrm>
          <a:off x="0" y="0"/>
          <a:ext cx="0" cy="0"/>
          <a:chOff x="0" y="0"/>
          <a:chExt cx="0" cy="0"/>
        </a:xfrm>
      </p:grpSpPr>
      <p:sp>
        <p:nvSpPr>
          <p:cNvPr id="17" name="Rectangle 16"/>
          <p:cNvSpPr/>
          <p:nvPr userDrawn="1"/>
        </p:nvSpPr>
        <p:spPr>
          <a:xfrm>
            <a:off x="725" y="2287034"/>
            <a:ext cx="3017520" cy="228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389225" y="941061"/>
            <a:ext cx="5360229" cy="1586732"/>
          </a:xfrm>
        </p:spPr>
        <p:txBody>
          <a:bodyPr/>
          <a:lstStyle/>
          <a:p>
            <a:r>
              <a:rPr lang="en-US" dirty="0"/>
              <a:t>Click to edit Master title style</a:t>
            </a:r>
          </a:p>
        </p:txBody>
      </p:sp>
      <p:sp>
        <p:nvSpPr>
          <p:cNvPr id="7" name="Slide Number Placeholder 6"/>
          <p:cNvSpPr>
            <a:spLocks noGrp="1"/>
          </p:cNvSpPr>
          <p:nvPr>
            <p:ph type="sldNum" sz="quarter" idx="12"/>
          </p:nvPr>
        </p:nvSpPr>
        <p:spPr/>
        <p:txBody>
          <a:bodyPr/>
          <a:lstStyle/>
          <a:p>
            <a:fld id="{D4F7D0B0-7E7B-4879-A888-F5F2D3156A72}" type="slidenum">
              <a:rPr lang="en-US" smtClean="0"/>
              <a:t>‹#›</a:t>
            </a:fld>
            <a:endParaRPr lang="en-US" dirty="0"/>
          </a:p>
        </p:txBody>
      </p:sp>
      <p:sp>
        <p:nvSpPr>
          <p:cNvPr id="8" name="Content Placeholder 2"/>
          <p:cNvSpPr>
            <a:spLocks noGrp="1"/>
          </p:cNvSpPr>
          <p:nvPr>
            <p:ph sz="half" idx="13"/>
          </p:nvPr>
        </p:nvSpPr>
        <p:spPr>
          <a:xfrm>
            <a:off x="137885" y="2437744"/>
            <a:ext cx="2743200" cy="2011680"/>
          </a:xfrm>
        </p:spPr>
        <p:txBody>
          <a:bodyPr anchor="ct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5"/>
          </p:nvPr>
        </p:nvSpPr>
        <p:spPr>
          <a:xfrm>
            <a:off x="725" y="-873"/>
            <a:ext cx="3017520" cy="2286000"/>
          </a:xfrm>
        </p:spPr>
        <p:txBody>
          <a:bodyPr/>
          <a:lstStyle/>
          <a:p>
            <a:endParaRPr lang="en-US" dirty="0"/>
          </a:p>
        </p:txBody>
      </p:sp>
      <p:sp>
        <p:nvSpPr>
          <p:cNvPr id="20" name="Rectangle 19"/>
          <p:cNvSpPr/>
          <p:nvPr userDrawn="1"/>
        </p:nvSpPr>
        <p:spPr>
          <a:xfrm>
            <a:off x="3017409" y="-2654"/>
            <a:ext cx="3017520" cy="2286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1" name="Content Placeholder 2"/>
          <p:cNvSpPr>
            <a:spLocks noGrp="1"/>
          </p:cNvSpPr>
          <p:nvPr>
            <p:ph sz="half" idx="16"/>
          </p:nvPr>
        </p:nvSpPr>
        <p:spPr>
          <a:xfrm>
            <a:off x="3155405" y="148258"/>
            <a:ext cx="2743200" cy="2011680"/>
          </a:xfrm>
        </p:spPr>
        <p:txBody>
          <a:bodyPr anchor="ct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Picture Placeholder 11"/>
          <p:cNvSpPr>
            <a:spLocks noGrp="1"/>
          </p:cNvSpPr>
          <p:nvPr>
            <p:ph type="pic" sz="quarter" idx="17"/>
          </p:nvPr>
        </p:nvSpPr>
        <p:spPr>
          <a:xfrm>
            <a:off x="3017409" y="2285253"/>
            <a:ext cx="3017520" cy="2286000"/>
          </a:xfrm>
        </p:spPr>
        <p:txBody>
          <a:bodyPr/>
          <a:lstStyle/>
          <a:p>
            <a:endParaRPr lang="en-US" dirty="0"/>
          </a:p>
        </p:txBody>
      </p:sp>
      <p:sp>
        <p:nvSpPr>
          <p:cNvPr id="13" name="Picture Placeholder 11"/>
          <p:cNvSpPr>
            <a:spLocks noGrp="1"/>
          </p:cNvSpPr>
          <p:nvPr>
            <p:ph type="pic" sz="quarter" idx="20"/>
          </p:nvPr>
        </p:nvSpPr>
        <p:spPr>
          <a:xfrm>
            <a:off x="-111" y="4574940"/>
            <a:ext cx="3017520" cy="2286000"/>
          </a:xfrm>
        </p:spPr>
        <p:txBody>
          <a:bodyPr/>
          <a:lstStyle/>
          <a:p>
            <a:endParaRPr lang="en-US" dirty="0"/>
          </a:p>
        </p:txBody>
      </p:sp>
      <p:sp>
        <p:nvSpPr>
          <p:cNvPr id="14" name="Rectangle 13"/>
          <p:cNvSpPr/>
          <p:nvPr userDrawn="1"/>
        </p:nvSpPr>
        <p:spPr>
          <a:xfrm>
            <a:off x="3017409" y="4573159"/>
            <a:ext cx="3017520" cy="22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p:cNvSpPr>
            <a:spLocks noGrp="1"/>
          </p:cNvSpPr>
          <p:nvPr>
            <p:ph sz="half" idx="21"/>
          </p:nvPr>
        </p:nvSpPr>
        <p:spPr>
          <a:xfrm>
            <a:off x="3154569" y="4720102"/>
            <a:ext cx="2743200" cy="2011680"/>
          </a:xfrm>
        </p:spPr>
        <p:txBody>
          <a:bodyPr anchor="ct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22"/>
          </p:nvPr>
        </p:nvSpPr>
        <p:spPr>
          <a:xfrm>
            <a:off x="6389225" y="2706995"/>
            <a:ext cx="5359863" cy="34967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2642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 Light Blue">
    <p:spTree>
      <p:nvGrpSpPr>
        <p:cNvPr id="1" name=""/>
        <p:cNvGrpSpPr/>
        <p:nvPr/>
      </p:nvGrpSpPr>
      <p:grpSpPr>
        <a:xfrm>
          <a:off x="0" y="0"/>
          <a:ext cx="0" cy="0"/>
          <a:chOff x="0" y="0"/>
          <a:chExt cx="0" cy="0"/>
        </a:xfrm>
      </p:grpSpPr>
      <p:sp>
        <p:nvSpPr>
          <p:cNvPr id="8" name="Rectangle 7"/>
          <p:cNvSpPr/>
          <p:nvPr userDrawn="1"/>
        </p:nvSpPr>
        <p:spPr>
          <a:xfrm>
            <a:off x="0" y="1"/>
            <a:ext cx="12201144" cy="3982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3024" y="3982720"/>
            <a:ext cx="7468838" cy="2875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0"/>
          <p:cNvSpPr>
            <a:spLocks noGrp="1"/>
          </p:cNvSpPr>
          <p:nvPr>
            <p:ph type="pic" sz="quarter" idx="18"/>
          </p:nvPr>
        </p:nvSpPr>
        <p:spPr>
          <a:xfrm>
            <a:off x="7447280" y="3982720"/>
            <a:ext cx="4743253" cy="2875280"/>
          </a:xfrm>
          <a:noFill/>
        </p:spPr>
        <p:txBody>
          <a:bodyPr/>
          <a:lstStyle/>
          <a:p>
            <a:endParaRPr lang="en-US" dirty="0"/>
          </a:p>
        </p:txBody>
      </p:sp>
      <p:sp>
        <p:nvSpPr>
          <p:cNvPr id="2" name="Title 1"/>
          <p:cNvSpPr>
            <a:spLocks noGrp="1"/>
          </p:cNvSpPr>
          <p:nvPr>
            <p:ph type="title" hasCustomPrompt="1"/>
          </p:nvPr>
        </p:nvSpPr>
        <p:spPr>
          <a:xfrm>
            <a:off x="557561" y="1573619"/>
            <a:ext cx="10319546" cy="2073348"/>
          </a:xfrm>
        </p:spPr>
        <p:txBody>
          <a:bodyPr anchor="ctr">
            <a:normAutofit/>
          </a:bodyPr>
          <a:lstStyle>
            <a:lvl1pPr>
              <a:defRPr sz="5400">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557560" y="4426943"/>
            <a:ext cx="6332337" cy="1952592"/>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0" name="Straight Connector 9"/>
          <p:cNvCxnSpPr/>
          <p:nvPr userDrawn="1"/>
        </p:nvCxnSpPr>
        <p:spPr>
          <a:xfrm>
            <a:off x="-23025" y="3971701"/>
            <a:ext cx="12192000" cy="0"/>
          </a:xfrm>
          <a:prstGeom prst="line">
            <a:avLst/>
          </a:prstGeom>
          <a:ln w="38100"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2" name="Picture 11"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30326" y="277408"/>
            <a:ext cx="430170" cy="336568"/>
          </a:xfrm>
          <a:prstGeom prst="rect">
            <a:avLst/>
          </a:prstGeom>
        </p:spPr>
      </p:pic>
    </p:spTree>
    <p:extLst>
      <p:ext uri="{BB962C8B-B14F-4D97-AF65-F5344CB8AC3E}">
        <p14:creationId xmlns:p14="http://schemas.microsoft.com/office/powerpoint/2010/main" val="2824829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 Aqua">
    <p:spTree>
      <p:nvGrpSpPr>
        <p:cNvPr id="1" name=""/>
        <p:cNvGrpSpPr/>
        <p:nvPr/>
      </p:nvGrpSpPr>
      <p:grpSpPr>
        <a:xfrm>
          <a:off x="0" y="0"/>
          <a:ext cx="0" cy="0"/>
          <a:chOff x="0" y="0"/>
          <a:chExt cx="0" cy="0"/>
        </a:xfrm>
      </p:grpSpPr>
      <p:sp>
        <p:nvSpPr>
          <p:cNvPr id="8" name="Rectangle 7"/>
          <p:cNvSpPr/>
          <p:nvPr userDrawn="1"/>
        </p:nvSpPr>
        <p:spPr>
          <a:xfrm>
            <a:off x="0" y="1"/>
            <a:ext cx="12201144" cy="3982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3024" y="3982720"/>
            <a:ext cx="7468838" cy="2875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0"/>
          <p:cNvSpPr>
            <a:spLocks noGrp="1"/>
          </p:cNvSpPr>
          <p:nvPr>
            <p:ph type="pic" sz="quarter" idx="18"/>
          </p:nvPr>
        </p:nvSpPr>
        <p:spPr>
          <a:xfrm>
            <a:off x="7447280" y="3982720"/>
            <a:ext cx="4743253" cy="2875280"/>
          </a:xfrm>
          <a:noFill/>
        </p:spPr>
        <p:txBody>
          <a:bodyPr/>
          <a:lstStyle/>
          <a:p>
            <a:endParaRPr lang="en-US" dirty="0"/>
          </a:p>
        </p:txBody>
      </p:sp>
      <p:sp>
        <p:nvSpPr>
          <p:cNvPr id="2" name="Title 1"/>
          <p:cNvSpPr>
            <a:spLocks noGrp="1"/>
          </p:cNvSpPr>
          <p:nvPr>
            <p:ph type="title" hasCustomPrompt="1"/>
          </p:nvPr>
        </p:nvSpPr>
        <p:spPr>
          <a:xfrm>
            <a:off x="557561" y="1573619"/>
            <a:ext cx="10319546" cy="2073348"/>
          </a:xfrm>
        </p:spPr>
        <p:txBody>
          <a:bodyPr anchor="ctr">
            <a:normAutofit/>
          </a:bodyPr>
          <a:lstStyle>
            <a:lvl1pPr>
              <a:defRPr sz="5400">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557560" y="4426943"/>
            <a:ext cx="6332337" cy="1952592"/>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0" name="Straight Connector 9"/>
          <p:cNvCxnSpPr/>
          <p:nvPr userDrawn="1"/>
        </p:nvCxnSpPr>
        <p:spPr>
          <a:xfrm>
            <a:off x="-23025" y="3971701"/>
            <a:ext cx="12192000" cy="0"/>
          </a:xfrm>
          <a:prstGeom prst="line">
            <a:avLst/>
          </a:prstGeom>
          <a:ln w="38100"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9" name="Picture 8"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30326" y="277408"/>
            <a:ext cx="430170" cy="336568"/>
          </a:xfrm>
          <a:prstGeom prst="rect">
            <a:avLst/>
          </a:prstGeom>
        </p:spPr>
      </p:pic>
    </p:spTree>
    <p:extLst>
      <p:ext uri="{BB962C8B-B14F-4D97-AF65-F5344CB8AC3E}">
        <p14:creationId xmlns:p14="http://schemas.microsoft.com/office/powerpoint/2010/main" val="3288660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Divider - Green">
    <p:spTree>
      <p:nvGrpSpPr>
        <p:cNvPr id="1" name=""/>
        <p:cNvGrpSpPr/>
        <p:nvPr/>
      </p:nvGrpSpPr>
      <p:grpSpPr>
        <a:xfrm>
          <a:off x="0" y="0"/>
          <a:ext cx="0" cy="0"/>
          <a:chOff x="0" y="0"/>
          <a:chExt cx="0" cy="0"/>
        </a:xfrm>
      </p:grpSpPr>
      <p:sp>
        <p:nvSpPr>
          <p:cNvPr id="8" name="Rectangle 7"/>
          <p:cNvSpPr/>
          <p:nvPr userDrawn="1"/>
        </p:nvSpPr>
        <p:spPr>
          <a:xfrm>
            <a:off x="0" y="1"/>
            <a:ext cx="12201144" cy="3982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3024" y="3982720"/>
            <a:ext cx="7468838" cy="28752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0"/>
          <p:cNvSpPr>
            <a:spLocks noGrp="1"/>
          </p:cNvSpPr>
          <p:nvPr>
            <p:ph type="pic" sz="quarter" idx="18"/>
          </p:nvPr>
        </p:nvSpPr>
        <p:spPr>
          <a:xfrm>
            <a:off x="7447280" y="3982720"/>
            <a:ext cx="4743253" cy="2875280"/>
          </a:xfrm>
          <a:noFill/>
        </p:spPr>
        <p:txBody>
          <a:bodyPr/>
          <a:lstStyle/>
          <a:p>
            <a:endParaRPr lang="en-US" dirty="0"/>
          </a:p>
        </p:txBody>
      </p:sp>
      <p:sp>
        <p:nvSpPr>
          <p:cNvPr id="2" name="Title 1"/>
          <p:cNvSpPr>
            <a:spLocks noGrp="1"/>
          </p:cNvSpPr>
          <p:nvPr>
            <p:ph type="title" hasCustomPrompt="1"/>
          </p:nvPr>
        </p:nvSpPr>
        <p:spPr>
          <a:xfrm>
            <a:off x="557561" y="1573619"/>
            <a:ext cx="10319546" cy="2073348"/>
          </a:xfrm>
        </p:spPr>
        <p:txBody>
          <a:bodyPr anchor="ctr">
            <a:normAutofit/>
          </a:bodyPr>
          <a:lstStyle>
            <a:lvl1pPr>
              <a:defRPr sz="5400">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557560" y="4426943"/>
            <a:ext cx="6332337" cy="1952592"/>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0" name="Straight Connector 9"/>
          <p:cNvCxnSpPr/>
          <p:nvPr userDrawn="1"/>
        </p:nvCxnSpPr>
        <p:spPr>
          <a:xfrm>
            <a:off x="-23025" y="3971701"/>
            <a:ext cx="12192000" cy="0"/>
          </a:xfrm>
          <a:prstGeom prst="line">
            <a:avLst/>
          </a:prstGeom>
          <a:ln w="38100"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9" name="Picture 8"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30326" y="277408"/>
            <a:ext cx="430170" cy="336568"/>
          </a:xfrm>
          <a:prstGeom prst="rect">
            <a:avLst/>
          </a:prstGeom>
        </p:spPr>
      </p:pic>
    </p:spTree>
    <p:extLst>
      <p:ext uri="{BB962C8B-B14F-4D97-AF65-F5344CB8AC3E}">
        <p14:creationId xmlns:p14="http://schemas.microsoft.com/office/powerpoint/2010/main" val="3678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621" y="2409059"/>
            <a:ext cx="6862380" cy="2301766"/>
          </a:xfrm>
        </p:spPr>
        <p:txBody>
          <a:bodyPr>
            <a:normAutofit/>
          </a:bodyPr>
          <a:lstStyle>
            <a:lvl1pPr>
              <a:defRPr sz="6000"/>
            </a:lvl1pPr>
          </a:lstStyle>
          <a:p>
            <a:r>
              <a:rPr lang="en-US" dirty="0"/>
              <a:t>CLICK TO EDIT MASTER TITLE STYLE</a:t>
            </a:r>
          </a:p>
        </p:txBody>
      </p:sp>
      <p:sp>
        <p:nvSpPr>
          <p:cNvPr id="4" name="Picture Placeholder 11"/>
          <p:cNvSpPr>
            <a:spLocks noGrp="1"/>
          </p:cNvSpPr>
          <p:nvPr>
            <p:ph type="pic" sz="quarter" idx="12"/>
          </p:nvPr>
        </p:nvSpPr>
        <p:spPr>
          <a:xfrm>
            <a:off x="8132064" y="0"/>
            <a:ext cx="4059936" cy="6858000"/>
          </a:xfrm>
        </p:spPr>
        <p:txBody>
          <a:bodyPr/>
          <a:lstStyle/>
          <a:p>
            <a:endParaRPr lang="en-US" dirty="0"/>
          </a:p>
        </p:txBody>
      </p:sp>
      <p:sp>
        <p:nvSpPr>
          <p:cNvPr id="7" name="Text Placeholder 6"/>
          <p:cNvSpPr>
            <a:spLocks noGrp="1"/>
          </p:cNvSpPr>
          <p:nvPr>
            <p:ph type="body" sz="quarter" idx="13"/>
          </p:nvPr>
        </p:nvSpPr>
        <p:spPr>
          <a:xfrm>
            <a:off x="630620" y="5016500"/>
            <a:ext cx="6875080" cy="1282700"/>
          </a:xfrm>
        </p:spPr>
        <p:txBody>
          <a:bodyPr>
            <a:normAutofit/>
          </a:bodyPr>
          <a:lstStyle>
            <a:lvl1pPr marL="0" indent="0" algn="l">
              <a:buNone/>
              <a:defRPr sz="2200">
                <a:solidFill>
                  <a:schemeClr val="accent1"/>
                </a:solidFill>
              </a:defRPr>
            </a:lvl1pPr>
          </a:lstStyle>
          <a:p>
            <a:pPr lvl="0"/>
            <a:r>
              <a:rPr lang="en-US" dirty="0"/>
              <a:t>Edit Master text styles</a:t>
            </a:r>
          </a:p>
        </p:txBody>
      </p:sp>
      <p:sp>
        <p:nvSpPr>
          <p:cNvPr id="8" name="Text Placeholder 6"/>
          <p:cNvSpPr>
            <a:spLocks noGrp="1"/>
          </p:cNvSpPr>
          <p:nvPr>
            <p:ph type="body" sz="quarter" idx="14"/>
          </p:nvPr>
        </p:nvSpPr>
        <p:spPr>
          <a:xfrm>
            <a:off x="4046921" y="777568"/>
            <a:ext cx="3458779" cy="340032"/>
          </a:xfrm>
        </p:spPr>
        <p:txBody>
          <a:bodyPr anchor="ctr">
            <a:normAutofit/>
          </a:bodyPr>
          <a:lstStyle>
            <a:lvl1pPr marL="0" indent="0" algn="r">
              <a:buNone/>
              <a:defRPr sz="1600">
                <a:solidFill>
                  <a:schemeClr val="bg1">
                    <a:lumMod val="50000"/>
                  </a:schemeClr>
                </a:solidFill>
              </a:defRPr>
            </a:lvl1pPr>
          </a:lstStyle>
          <a:p>
            <a:pPr lvl="0"/>
            <a:r>
              <a:rPr lang="en-US" dirty="0"/>
              <a:t>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0620" y="363089"/>
            <a:ext cx="2081048" cy="871876"/>
          </a:xfrm>
          <a:prstGeom prst="rect">
            <a:avLst/>
          </a:prstGeom>
        </p:spPr>
      </p:pic>
    </p:spTree>
    <p:extLst>
      <p:ext uri="{BB962C8B-B14F-4D97-AF65-F5344CB8AC3E}">
        <p14:creationId xmlns:p14="http://schemas.microsoft.com/office/powerpoint/2010/main" val="1407866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Divider - Orange">
    <p:spTree>
      <p:nvGrpSpPr>
        <p:cNvPr id="1" name=""/>
        <p:cNvGrpSpPr/>
        <p:nvPr/>
      </p:nvGrpSpPr>
      <p:grpSpPr>
        <a:xfrm>
          <a:off x="0" y="0"/>
          <a:ext cx="0" cy="0"/>
          <a:chOff x="0" y="0"/>
          <a:chExt cx="0" cy="0"/>
        </a:xfrm>
      </p:grpSpPr>
      <p:sp>
        <p:nvSpPr>
          <p:cNvPr id="8" name="Rectangle 7"/>
          <p:cNvSpPr/>
          <p:nvPr userDrawn="1"/>
        </p:nvSpPr>
        <p:spPr>
          <a:xfrm>
            <a:off x="0" y="1"/>
            <a:ext cx="12201144" cy="3982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3024" y="3982720"/>
            <a:ext cx="7468838" cy="28752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0"/>
          <p:cNvSpPr>
            <a:spLocks noGrp="1"/>
          </p:cNvSpPr>
          <p:nvPr>
            <p:ph type="pic" sz="quarter" idx="18"/>
          </p:nvPr>
        </p:nvSpPr>
        <p:spPr>
          <a:xfrm>
            <a:off x="7447280" y="3982720"/>
            <a:ext cx="4743253" cy="2875280"/>
          </a:xfrm>
          <a:noFill/>
        </p:spPr>
        <p:txBody>
          <a:bodyPr/>
          <a:lstStyle/>
          <a:p>
            <a:endParaRPr lang="en-US" dirty="0"/>
          </a:p>
        </p:txBody>
      </p:sp>
      <p:sp>
        <p:nvSpPr>
          <p:cNvPr id="2" name="Title 1"/>
          <p:cNvSpPr>
            <a:spLocks noGrp="1"/>
          </p:cNvSpPr>
          <p:nvPr>
            <p:ph type="title" hasCustomPrompt="1"/>
          </p:nvPr>
        </p:nvSpPr>
        <p:spPr>
          <a:xfrm>
            <a:off x="557561" y="1573619"/>
            <a:ext cx="10319546" cy="2073348"/>
          </a:xfrm>
        </p:spPr>
        <p:txBody>
          <a:bodyPr anchor="ctr">
            <a:normAutofit/>
          </a:bodyPr>
          <a:lstStyle>
            <a:lvl1pPr>
              <a:defRPr sz="5400">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557560" y="4426943"/>
            <a:ext cx="6332337" cy="1952592"/>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0" name="Straight Connector 9"/>
          <p:cNvCxnSpPr/>
          <p:nvPr userDrawn="1"/>
        </p:nvCxnSpPr>
        <p:spPr>
          <a:xfrm>
            <a:off x="-23025" y="3971701"/>
            <a:ext cx="12192000" cy="0"/>
          </a:xfrm>
          <a:prstGeom prst="line">
            <a:avLst/>
          </a:prstGeom>
          <a:ln w="38100"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9" name="Picture 8"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30326" y="277408"/>
            <a:ext cx="430170" cy="336568"/>
          </a:xfrm>
          <a:prstGeom prst="rect">
            <a:avLst/>
          </a:prstGeom>
        </p:spPr>
      </p:pic>
    </p:spTree>
    <p:extLst>
      <p:ext uri="{BB962C8B-B14F-4D97-AF65-F5344CB8AC3E}">
        <p14:creationId xmlns:p14="http://schemas.microsoft.com/office/powerpoint/2010/main" val="2595160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_Section Divider - Purple">
    <p:spTree>
      <p:nvGrpSpPr>
        <p:cNvPr id="1" name=""/>
        <p:cNvGrpSpPr/>
        <p:nvPr/>
      </p:nvGrpSpPr>
      <p:grpSpPr>
        <a:xfrm>
          <a:off x="0" y="0"/>
          <a:ext cx="0" cy="0"/>
          <a:chOff x="0" y="0"/>
          <a:chExt cx="0" cy="0"/>
        </a:xfrm>
      </p:grpSpPr>
      <p:sp>
        <p:nvSpPr>
          <p:cNvPr id="8" name="Rectangle 7"/>
          <p:cNvSpPr/>
          <p:nvPr userDrawn="1"/>
        </p:nvSpPr>
        <p:spPr>
          <a:xfrm>
            <a:off x="0" y="1"/>
            <a:ext cx="12201144" cy="3982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3024" y="3982720"/>
            <a:ext cx="7468838" cy="28752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0"/>
          <p:cNvSpPr>
            <a:spLocks noGrp="1"/>
          </p:cNvSpPr>
          <p:nvPr>
            <p:ph type="pic" sz="quarter" idx="18"/>
          </p:nvPr>
        </p:nvSpPr>
        <p:spPr>
          <a:xfrm>
            <a:off x="7447280" y="3982720"/>
            <a:ext cx="4743253" cy="2875280"/>
          </a:xfrm>
          <a:noFill/>
        </p:spPr>
        <p:txBody>
          <a:bodyPr/>
          <a:lstStyle/>
          <a:p>
            <a:endParaRPr lang="en-US" dirty="0"/>
          </a:p>
        </p:txBody>
      </p:sp>
      <p:sp>
        <p:nvSpPr>
          <p:cNvPr id="2" name="Title 1"/>
          <p:cNvSpPr>
            <a:spLocks noGrp="1"/>
          </p:cNvSpPr>
          <p:nvPr>
            <p:ph type="title" hasCustomPrompt="1"/>
          </p:nvPr>
        </p:nvSpPr>
        <p:spPr>
          <a:xfrm>
            <a:off x="557561" y="1573619"/>
            <a:ext cx="10319546" cy="2073348"/>
          </a:xfrm>
        </p:spPr>
        <p:txBody>
          <a:bodyPr anchor="ctr">
            <a:normAutofit/>
          </a:bodyPr>
          <a:lstStyle>
            <a:lvl1pPr>
              <a:defRPr sz="5400">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557560" y="4426943"/>
            <a:ext cx="6332337" cy="195259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0" name="Straight Connector 9"/>
          <p:cNvCxnSpPr/>
          <p:nvPr userDrawn="1"/>
        </p:nvCxnSpPr>
        <p:spPr>
          <a:xfrm>
            <a:off x="-23025" y="3971701"/>
            <a:ext cx="12192000" cy="0"/>
          </a:xfrm>
          <a:prstGeom prst="line">
            <a:avLst/>
          </a:prstGeom>
          <a:ln w="38100"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9" name="Picture 8"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30326" y="277408"/>
            <a:ext cx="430170" cy="336568"/>
          </a:xfrm>
          <a:prstGeom prst="rect">
            <a:avLst/>
          </a:prstGeom>
        </p:spPr>
      </p:pic>
    </p:spTree>
    <p:extLst>
      <p:ext uri="{BB962C8B-B14F-4D97-AF65-F5344CB8AC3E}">
        <p14:creationId xmlns:p14="http://schemas.microsoft.com/office/powerpoint/2010/main" val="2257768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ontent - Light Blue">
    <p:spTree>
      <p:nvGrpSpPr>
        <p:cNvPr id="1" name=""/>
        <p:cNvGrpSpPr/>
        <p:nvPr/>
      </p:nvGrpSpPr>
      <p:grpSpPr>
        <a:xfrm>
          <a:off x="0" y="0"/>
          <a:ext cx="0" cy="0"/>
          <a:chOff x="0" y="0"/>
          <a:chExt cx="0" cy="0"/>
        </a:xfrm>
      </p:grpSpPr>
      <p:sp>
        <p:nvSpPr>
          <p:cNvPr id="10" name="Rectangle 9"/>
          <p:cNvSpPr/>
          <p:nvPr userDrawn="1"/>
        </p:nvSpPr>
        <p:spPr>
          <a:xfrm>
            <a:off x="6105378" y="0"/>
            <a:ext cx="6089904" cy="685800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246684" y="903890"/>
            <a:ext cx="7502770" cy="53320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D4F7D0B0-7E7B-4879-A888-F5F2D3156A72}" type="slidenum">
              <a:rPr lang="en-US" smtClean="0"/>
              <a:pPr/>
              <a:t>‹#›</a:t>
            </a:fld>
            <a:endParaRPr lang="en-US" dirty="0"/>
          </a:p>
        </p:txBody>
      </p:sp>
      <p:sp>
        <p:nvSpPr>
          <p:cNvPr id="15" name="Content Placeholder 14"/>
          <p:cNvSpPr>
            <a:spLocks noGrp="1"/>
          </p:cNvSpPr>
          <p:nvPr>
            <p:ph sz="quarter" idx="13"/>
          </p:nvPr>
        </p:nvSpPr>
        <p:spPr>
          <a:xfrm>
            <a:off x="469900" y="2722178"/>
            <a:ext cx="3479891" cy="3513521"/>
          </a:xfrm>
        </p:spPr>
        <p:txBody>
          <a:bodyPr>
            <a:normAutofit/>
          </a:bodyPr>
          <a:lstStyle>
            <a:lvl1pPr>
              <a:defRPr sz="1600"/>
            </a:lvl1pPr>
          </a:lstStyle>
          <a:p>
            <a:pPr lvl="0"/>
            <a:r>
              <a:rPr lang="en-US" dirty="0"/>
              <a:t>Edit Master text styles</a:t>
            </a:r>
          </a:p>
        </p:txBody>
      </p:sp>
      <p:sp>
        <p:nvSpPr>
          <p:cNvPr id="2" name="Title 1"/>
          <p:cNvSpPr>
            <a:spLocks noGrp="1"/>
          </p:cNvSpPr>
          <p:nvPr>
            <p:ph type="title"/>
          </p:nvPr>
        </p:nvSpPr>
        <p:spPr>
          <a:xfrm>
            <a:off x="439615" y="365126"/>
            <a:ext cx="3510085" cy="2022474"/>
          </a:xfrm>
        </p:spPr>
        <p:txBody>
          <a:bodyPr anchor="b"/>
          <a:lstStyle/>
          <a:p>
            <a:r>
              <a:rPr lang="en-US" dirty="0"/>
              <a:t>Click to edit Master title style</a:t>
            </a:r>
          </a:p>
        </p:txBody>
      </p:sp>
      <p:pic>
        <p:nvPicPr>
          <p:cNvPr id="8" name="Picture 7"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30326" y="277408"/>
            <a:ext cx="430170" cy="336568"/>
          </a:xfrm>
          <a:prstGeom prst="rect">
            <a:avLst/>
          </a:prstGeom>
        </p:spPr>
      </p:pic>
    </p:spTree>
    <p:extLst>
      <p:ext uri="{BB962C8B-B14F-4D97-AF65-F5344CB8AC3E}">
        <p14:creationId xmlns:p14="http://schemas.microsoft.com/office/powerpoint/2010/main" val="281527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ontent - Blue">
    <p:spTree>
      <p:nvGrpSpPr>
        <p:cNvPr id="1" name=""/>
        <p:cNvGrpSpPr/>
        <p:nvPr/>
      </p:nvGrpSpPr>
      <p:grpSpPr>
        <a:xfrm>
          <a:off x="0" y="0"/>
          <a:ext cx="0" cy="0"/>
          <a:chOff x="0" y="0"/>
          <a:chExt cx="0" cy="0"/>
        </a:xfrm>
      </p:grpSpPr>
      <p:sp>
        <p:nvSpPr>
          <p:cNvPr id="10" name="Rectangle 9"/>
          <p:cNvSpPr/>
          <p:nvPr userDrawn="1"/>
        </p:nvSpPr>
        <p:spPr>
          <a:xfrm>
            <a:off x="6105378" y="0"/>
            <a:ext cx="6089904" cy="685800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246684" y="903890"/>
            <a:ext cx="7502770" cy="53320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D4F7D0B0-7E7B-4879-A888-F5F2D3156A72}" type="slidenum">
              <a:rPr lang="en-US" smtClean="0"/>
              <a:pPr/>
              <a:t>‹#›</a:t>
            </a:fld>
            <a:endParaRPr lang="en-US" dirty="0"/>
          </a:p>
        </p:txBody>
      </p:sp>
      <p:sp>
        <p:nvSpPr>
          <p:cNvPr id="15" name="Content Placeholder 14"/>
          <p:cNvSpPr>
            <a:spLocks noGrp="1"/>
          </p:cNvSpPr>
          <p:nvPr>
            <p:ph sz="quarter" idx="13"/>
          </p:nvPr>
        </p:nvSpPr>
        <p:spPr>
          <a:xfrm>
            <a:off x="469900" y="2722178"/>
            <a:ext cx="3479891" cy="3513521"/>
          </a:xfrm>
        </p:spPr>
        <p:txBody>
          <a:bodyPr>
            <a:normAutofit/>
          </a:bodyPr>
          <a:lstStyle>
            <a:lvl1pPr>
              <a:defRPr sz="1600"/>
            </a:lvl1pPr>
          </a:lstStyle>
          <a:p>
            <a:pPr lvl="0"/>
            <a:r>
              <a:rPr lang="en-US" dirty="0"/>
              <a:t>Edit Master text styles</a:t>
            </a:r>
          </a:p>
        </p:txBody>
      </p:sp>
      <p:sp>
        <p:nvSpPr>
          <p:cNvPr id="2" name="Title 1"/>
          <p:cNvSpPr>
            <a:spLocks noGrp="1"/>
          </p:cNvSpPr>
          <p:nvPr>
            <p:ph type="title"/>
          </p:nvPr>
        </p:nvSpPr>
        <p:spPr>
          <a:xfrm>
            <a:off x="439615" y="365126"/>
            <a:ext cx="3510085" cy="2022474"/>
          </a:xfrm>
        </p:spPr>
        <p:txBody>
          <a:bodyPr anchor="b"/>
          <a:lstStyle/>
          <a:p>
            <a:r>
              <a:rPr lang="en-US" dirty="0"/>
              <a:t>Click to edit Master title style</a:t>
            </a:r>
          </a:p>
        </p:txBody>
      </p:sp>
      <p:pic>
        <p:nvPicPr>
          <p:cNvPr id="8" name="Picture 7"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30326" y="277408"/>
            <a:ext cx="430170" cy="336568"/>
          </a:xfrm>
          <a:prstGeom prst="rect">
            <a:avLst/>
          </a:prstGeom>
        </p:spPr>
      </p:pic>
    </p:spTree>
    <p:extLst>
      <p:ext uri="{BB962C8B-B14F-4D97-AF65-F5344CB8AC3E}">
        <p14:creationId xmlns:p14="http://schemas.microsoft.com/office/powerpoint/2010/main" val="205473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ontent - Aqua">
    <p:spTree>
      <p:nvGrpSpPr>
        <p:cNvPr id="1" name=""/>
        <p:cNvGrpSpPr/>
        <p:nvPr/>
      </p:nvGrpSpPr>
      <p:grpSpPr>
        <a:xfrm>
          <a:off x="0" y="0"/>
          <a:ext cx="0" cy="0"/>
          <a:chOff x="0" y="0"/>
          <a:chExt cx="0" cy="0"/>
        </a:xfrm>
      </p:grpSpPr>
      <p:sp>
        <p:nvSpPr>
          <p:cNvPr id="10" name="Rectangle 9"/>
          <p:cNvSpPr/>
          <p:nvPr userDrawn="1"/>
        </p:nvSpPr>
        <p:spPr>
          <a:xfrm>
            <a:off x="6112318" y="0"/>
            <a:ext cx="6089904"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246684" y="903890"/>
            <a:ext cx="7502770" cy="53320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D4F7D0B0-7E7B-4879-A888-F5F2D3156A72}" type="slidenum">
              <a:rPr lang="en-US" smtClean="0"/>
              <a:pPr/>
              <a:t>‹#›</a:t>
            </a:fld>
            <a:endParaRPr lang="en-US" dirty="0"/>
          </a:p>
        </p:txBody>
      </p:sp>
      <p:sp>
        <p:nvSpPr>
          <p:cNvPr id="15" name="Content Placeholder 14"/>
          <p:cNvSpPr>
            <a:spLocks noGrp="1"/>
          </p:cNvSpPr>
          <p:nvPr>
            <p:ph sz="quarter" idx="13"/>
          </p:nvPr>
        </p:nvSpPr>
        <p:spPr>
          <a:xfrm>
            <a:off x="469900" y="2722178"/>
            <a:ext cx="3479891" cy="3513521"/>
          </a:xfrm>
        </p:spPr>
        <p:txBody>
          <a:bodyPr>
            <a:normAutofit/>
          </a:bodyPr>
          <a:lstStyle>
            <a:lvl1pPr>
              <a:defRPr sz="1600"/>
            </a:lvl1pPr>
          </a:lstStyle>
          <a:p>
            <a:pPr lvl="0"/>
            <a:r>
              <a:rPr lang="en-US" dirty="0"/>
              <a:t>Edit Master text styles</a:t>
            </a:r>
          </a:p>
        </p:txBody>
      </p:sp>
      <p:sp>
        <p:nvSpPr>
          <p:cNvPr id="2" name="Title 1"/>
          <p:cNvSpPr>
            <a:spLocks noGrp="1"/>
          </p:cNvSpPr>
          <p:nvPr>
            <p:ph type="title"/>
          </p:nvPr>
        </p:nvSpPr>
        <p:spPr>
          <a:xfrm>
            <a:off x="439615" y="365126"/>
            <a:ext cx="3510085" cy="2022474"/>
          </a:xfrm>
        </p:spPr>
        <p:txBody>
          <a:bodyPr anchor="b"/>
          <a:lstStyle/>
          <a:p>
            <a:r>
              <a:rPr lang="en-US" dirty="0"/>
              <a:t>Click to edit Master title style</a:t>
            </a:r>
          </a:p>
        </p:txBody>
      </p:sp>
      <p:pic>
        <p:nvPicPr>
          <p:cNvPr id="8" name="Picture 7"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30326" y="277408"/>
            <a:ext cx="430170" cy="336568"/>
          </a:xfrm>
          <a:prstGeom prst="rect">
            <a:avLst/>
          </a:prstGeom>
        </p:spPr>
      </p:pic>
    </p:spTree>
    <p:extLst>
      <p:ext uri="{BB962C8B-B14F-4D97-AF65-F5344CB8AC3E}">
        <p14:creationId xmlns:p14="http://schemas.microsoft.com/office/powerpoint/2010/main" val="41763506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ontent - Green">
    <p:spTree>
      <p:nvGrpSpPr>
        <p:cNvPr id="1" name=""/>
        <p:cNvGrpSpPr/>
        <p:nvPr/>
      </p:nvGrpSpPr>
      <p:grpSpPr>
        <a:xfrm>
          <a:off x="0" y="0"/>
          <a:ext cx="0" cy="0"/>
          <a:chOff x="0" y="0"/>
          <a:chExt cx="0" cy="0"/>
        </a:xfrm>
      </p:grpSpPr>
      <p:sp>
        <p:nvSpPr>
          <p:cNvPr id="10" name="Rectangle 9"/>
          <p:cNvSpPr/>
          <p:nvPr userDrawn="1"/>
        </p:nvSpPr>
        <p:spPr>
          <a:xfrm>
            <a:off x="6112318" y="0"/>
            <a:ext cx="6089904"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246684" y="903890"/>
            <a:ext cx="7502770" cy="53320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D4F7D0B0-7E7B-4879-A888-F5F2D3156A72}" type="slidenum">
              <a:rPr lang="en-US" smtClean="0"/>
              <a:pPr/>
              <a:t>‹#›</a:t>
            </a:fld>
            <a:endParaRPr lang="en-US" dirty="0"/>
          </a:p>
        </p:txBody>
      </p:sp>
      <p:sp>
        <p:nvSpPr>
          <p:cNvPr id="15" name="Content Placeholder 14"/>
          <p:cNvSpPr>
            <a:spLocks noGrp="1"/>
          </p:cNvSpPr>
          <p:nvPr>
            <p:ph sz="quarter" idx="13"/>
          </p:nvPr>
        </p:nvSpPr>
        <p:spPr>
          <a:xfrm>
            <a:off x="469900" y="2722178"/>
            <a:ext cx="3479891" cy="3513521"/>
          </a:xfrm>
        </p:spPr>
        <p:txBody>
          <a:bodyPr>
            <a:normAutofit/>
          </a:bodyPr>
          <a:lstStyle>
            <a:lvl1pPr>
              <a:defRPr sz="1600"/>
            </a:lvl1pPr>
          </a:lstStyle>
          <a:p>
            <a:pPr lvl="0"/>
            <a:r>
              <a:rPr lang="en-US" dirty="0"/>
              <a:t>Edit Master text styles</a:t>
            </a:r>
          </a:p>
        </p:txBody>
      </p:sp>
      <p:sp>
        <p:nvSpPr>
          <p:cNvPr id="2" name="Title 1"/>
          <p:cNvSpPr>
            <a:spLocks noGrp="1"/>
          </p:cNvSpPr>
          <p:nvPr>
            <p:ph type="title"/>
          </p:nvPr>
        </p:nvSpPr>
        <p:spPr>
          <a:xfrm>
            <a:off x="439615" y="365126"/>
            <a:ext cx="3510085" cy="2022474"/>
          </a:xfrm>
        </p:spPr>
        <p:txBody>
          <a:bodyPr anchor="b"/>
          <a:lstStyle/>
          <a:p>
            <a:r>
              <a:rPr lang="en-US" dirty="0"/>
              <a:t>Click to edit Master title style</a:t>
            </a:r>
          </a:p>
        </p:txBody>
      </p:sp>
      <p:pic>
        <p:nvPicPr>
          <p:cNvPr id="8" name="Picture 7"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30326" y="277408"/>
            <a:ext cx="430170" cy="336568"/>
          </a:xfrm>
          <a:prstGeom prst="rect">
            <a:avLst/>
          </a:prstGeom>
        </p:spPr>
      </p:pic>
    </p:spTree>
    <p:extLst>
      <p:ext uri="{BB962C8B-B14F-4D97-AF65-F5344CB8AC3E}">
        <p14:creationId xmlns:p14="http://schemas.microsoft.com/office/powerpoint/2010/main" val="37825285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ontent - Orange">
    <p:spTree>
      <p:nvGrpSpPr>
        <p:cNvPr id="1" name=""/>
        <p:cNvGrpSpPr/>
        <p:nvPr/>
      </p:nvGrpSpPr>
      <p:grpSpPr>
        <a:xfrm>
          <a:off x="0" y="0"/>
          <a:ext cx="0" cy="0"/>
          <a:chOff x="0" y="0"/>
          <a:chExt cx="0" cy="0"/>
        </a:xfrm>
      </p:grpSpPr>
      <p:sp>
        <p:nvSpPr>
          <p:cNvPr id="10" name="Rectangle 9"/>
          <p:cNvSpPr/>
          <p:nvPr userDrawn="1"/>
        </p:nvSpPr>
        <p:spPr>
          <a:xfrm>
            <a:off x="6105378" y="0"/>
            <a:ext cx="6089904"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246684" y="903890"/>
            <a:ext cx="7502770" cy="53320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D4F7D0B0-7E7B-4879-A888-F5F2D3156A72}" type="slidenum">
              <a:rPr lang="en-US" smtClean="0"/>
              <a:pPr/>
              <a:t>‹#›</a:t>
            </a:fld>
            <a:endParaRPr lang="en-US" dirty="0"/>
          </a:p>
        </p:txBody>
      </p:sp>
      <p:sp>
        <p:nvSpPr>
          <p:cNvPr id="15" name="Content Placeholder 14"/>
          <p:cNvSpPr>
            <a:spLocks noGrp="1"/>
          </p:cNvSpPr>
          <p:nvPr>
            <p:ph sz="quarter" idx="13"/>
          </p:nvPr>
        </p:nvSpPr>
        <p:spPr>
          <a:xfrm>
            <a:off x="469900" y="2722178"/>
            <a:ext cx="3479891" cy="3513521"/>
          </a:xfrm>
        </p:spPr>
        <p:txBody>
          <a:bodyPr>
            <a:normAutofit/>
          </a:bodyPr>
          <a:lstStyle>
            <a:lvl1pPr>
              <a:defRPr sz="1600"/>
            </a:lvl1pPr>
          </a:lstStyle>
          <a:p>
            <a:pPr lvl="0"/>
            <a:r>
              <a:rPr lang="en-US" dirty="0"/>
              <a:t>Edit Master text styles</a:t>
            </a:r>
          </a:p>
        </p:txBody>
      </p:sp>
      <p:sp>
        <p:nvSpPr>
          <p:cNvPr id="2" name="Title 1"/>
          <p:cNvSpPr>
            <a:spLocks noGrp="1"/>
          </p:cNvSpPr>
          <p:nvPr>
            <p:ph type="title"/>
          </p:nvPr>
        </p:nvSpPr>
        <p:spPr>
          <a:xfrm>
            <a:off x="439615" y="365126"/>
            <a:ext cx="3510085" cy="2022474"/>
          </a:xfrm>
        </p:spPr>
        <p:txBody>
          <a:bodyPr anchor="b"/>
          <a:lstStyle/>
          <a:p>
            <a:r>
              <a:rPr lang="en-US" dirty="0"/>
              <a:t>Click to edit Master title style</a:t>
            </a:r>
          </a:p>
        </p:txBody>
      </p:sp>
      <p:pic>
        <p:nvPicPr>
          <p:cNvPr id="8" name="Picture 7"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30326" y="277408"/>
            <a:ext cx="430170" cy="336568"/>
          </a:xfrm>
          <a:prstGeom prst="rect">
            <a:avLst/>
          </a:prstGeom>
        </p:spPr>
      </p:pic>
    </p:spTree>
    <p:extLst>
      <p:ext uri="{BB962C8B-B14F-4D97-AF65-F5344CB8AC3E}">
        <p14:creationId xmlns:p14="http://schemas.microsoft.com/office/powerpoint/2010/main" val="39525352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ontent - Purple">
    <p:spTree>
      <p:nvGrpSpPr>
        <p:cNvPr id="1" name=""/>
        <p:cNvGrpSpPr/>
        <p:nvPr/>
      </p:nvGrpSpPr>
      <p:grpSpPr>
        <a:xfrm>
          <a:off x="0" y="0"/>
          <a:ext cx="0" cy="0"/>
          <a:chOff x="0" y="0"/>
          <a:chExt cx="0" cy="0"/>
        </a:xfrm>
      </p:grpSpPr>
      <p:sp>
        <p:nvSpPr>
          <p:cNvPr id="10" name="Rectangle 9"/>
          <p:cNvSpPr/>
          <p:nvPr userDrawn="1"/>
        </p:nvSpPr>
        <p:spPr>
          <a:xfrm>
            <a:off x="6112318" y="0"/>
            <a:ext cx="6089904"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246684" y="903890"/>
            <a:ext cx="7502770" cy="53320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D4F7D0B0-7E7B-4879-A888-F5F2D3156A72}" type="slidenum">
              <a:rPr lang="en-US" smtClean="0"/>
              <a:pPr/>
              <a:t>‹#›</a:t>
            </a:fld>
            <a:endParaRPr lang="en-US" dirty="0"/>
          </a:p>
        </p:txBody>
      </p:sp>
      <p:sp>
        <p:nvSpPr>
          <p:cNvPr id="15" name="Content Placeholder 14"/>
          <p:cNvSpPr>
            <a:spLocks noGrp="1"/>
          </p:cNvSpPr>
          <p:nvPr>
            <p:ph sz="quarter" idx="13"/>
          </p:nvPr>
        </p:nvSpPr>
        <p:spPr>
          <a:xfrm>
            <a:off x="469900" y="2722178"/>
            <a:ext cx="3479891" cy="3513521"/>
          </a:xfrm>
        </p:spPr>
        <p:txBody>
          <a:bodyPr>
            <a:normAutofit/>
          </a:bodyPr>
          <a:lstStyle>
            <a:lvl1pPr>
              <a:defRPr sz="1600"/>
            </a:lvl1pPr>
          </a:lstStyle>
          <a:p>
            <a:pPr lvl="0"/>
            <a:r>
              <a:rPr lang="en-US" dirty="0"/>
              <a:t>Edit Master text styles</a:t>
            </a:r>
          </a:p>
        </p:txBody>
      </p:sp>
      <p:sp>
        <p:nvSpPr>
          <p:cNvPr id="2" name="Title 1"/>
          <p:cNvSpPr>
            <a:spLocks noGrp="1"/>
          </p:cNvSpPr>
          <p:nvPr>
            <p:ph type="title"/>
          </p:nvPr>
        </p:nvSpPr>
        <p:spPr>
          <a:xfrm>
            <a:off x="439615" y="365126"/>
            <a:ext cx="3510085" cy="2022474"/>
          </a:xfrm>
        </p:spPr>
        <p:txBody>
          <a:bodyPr anchor="b"/>
          <a:lstStyle/>
          <a:p>
            <a:r>
              <a:rPr lang="en-US" dirty="0"/>
              <a:t>Click to edit Master title style</a:t>
            </a:r>
          </a:p>
        </p:txBody>
      </p:sp>
      <p:pic>
        <p:nvPicPr>
          <p:cNvPr id="8" name="Picture 7"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30326" y="277408"/>
            <a:ext cx="430170" cy="336568"/>
          </a:xfrm>
          <a:prstGeom prst="rect">
            <a:avLst/>
          </a:prstGeom>
        </p:spPr>
      </p:pic>
    </p:spTree>
    <p:extLst>
      <p:ext uri="{BB962C8B-B14F-4D97-AF65-F5344CB8AC3E}">
        <p14:creationId xmlns:p14="http://schemas.microsoft.com/office/powerpoint/2010/main" val="118659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Section - Content and Picture A">
    <p:spTree>
      <p:nvGrpSpPr>
        <p:cNvPr id="1" name=""/>
        <p:cNvGrpSpPr/>
        <p:nvPr/>
      </p:nvGrpSpPr>
      <p:grpSpPr>
        <a:xfrm>
          <a:off x="0" y="0"/>
          <a:ext cx="0" cy="0"/>
          <a:chOff x="0" y="0"/>
          <a:chExt cx="0" cy="0"/>
        </a:xfrm>
      </p:grpSpPr>
      <p:sp>
        <p:nvSpPr>
          <p:cNvPr id="6" name="Rectangle 5"/>
          <p:cNvSpPr/>
          <p:nvPr userDrawn="1"/>
        </p:nvSpPr>
        <p:spPr>
          <a:xfrm>
            <a:off x="-8789" y="0"/>
            <a:ext cx="4025356"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39616" y="365126"/>
            <a:ext cx="3314700" cy="1824160"/>
          </a:xfrm>
        </p:spPr>
        <p:txBody>
          <a:bodyPr/>
          <a:lstStyle>
            <a:lvl1pPr>
              <a:defRPr>
                <a:solidFill>
                  <a:schemeClr val="bg1"/>
                </a:solidFill>
              </a:defRPr>
            </a:lvl1pPr>
          </a:lstStyle>
          <a:p>
            <a:r>
              <a:rPr lang="en-US" dirty="0"/>
              <a:t>Click to edit Master title style</a:t>
            </a:r>
          </a:p>
        </p:txBody>
      </p:sp>
      <p:sp>
        <p:nvSpPr>
          <p:cNvPr id="4" name="Slide Number Placeholder 3"/>
          <p:cNvSpPr>
            <a:spLocks noGrp="1"/>
          </p:cNvSpPr>
          <p:nvPr>
            <p:ph type="sldNum" sz="quarter" idx="11"/>
          </p:nvPr>
        </p:nvSpPr>
        <p:spPr/>
        <p:txBody>
          <a:bodyPr/>
          <a:lstStyle/>
          <a:p>
            <a:fld id="{D4F7D0B0-7E7B-4879-A888-F5F2D3156A72}" type="slidenum">
              <a:rPr lang="en-US" smtClean="0"/>
              <a:pPr/>
              <a:t>‹#›</a:t>
            </a:fld>
            <a:endParaRPr lang="en-US" dirty="0"/>
          </a:p>
        </p:txBody>
      </p:sp>
      <p:sp>
        <p:nvSpPr>
          <p:cNvPr id="12" name="Picture Placeholder 11"/>
          <p:cNvSpPr>
            <a:spLocks noGrp="1"/>
          </p:cNvSpPr>
          <p:nvPr>
            <p:ph type="pic" sz="quarter" idx="12"/>
          </p:nvPr>
        </p:nvSpPr>
        <p:spPr>
          <a:xfrm>
            <a:off x="4016567" y="0"/>
            <a:ext cx="4059935" cy="6858000"/>
          </a:xfrm>
        </p:spPr>
        <p:txBody>
          <a:bodyPr/>
          <a:lstStyle/>
          <a:p>
            <a:endParaRPr lang="en-US" dirty="0"/>
          </a:p>
        </p:txBody>
      </p:sp>
      <p:sp>
        <p:nvSpPr>
          <p:cNvPr id="14" name="Text Placeholder 13"/>
          <p:cNvSpPr>
            <a:spLocks noGrp="1"/>
          </p:cNvSpPr>
          <p:nvPr>
            <p:ph type="body" sz="quarter" idx="13"/>
          </p:nvPr>
        </p:nvSpPr>
        <p:spPr>
          <a:xfrm>
            <a:off x="439739" y="2453054"/>
            <a:ext cx="3314578" cy="3754071"/>
          </a:xfrm>
        </p:spPr>
        <p:txBody>
          <a:bodyPr>
            <a:normAutofit/>
          </a:bodyPr>
          <a:lstStyle>
            <a:lvl1pPr>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8" name="Content Placeholder 17"/>
          <p:cNvSpPr>
            <a:spLocks noGrp="1"/>
          </p:cNvSpPr>
          <p:nvPr>
            <p:ph sz="quarter" idx="15"/>
          </p:nvPr>
        </p:nvSpPr>
        <p:spPr>
          <a:xfrm>
            <a:off x="8450317" y="2764221"/>
            <a:ext cx="3298771" cy="34698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1"/>
          <p:cNvSpPr>
            <a:spLocks noGrp="1"/>
          </p:cNvSpPr>
          <p:nvPr>
            <p:ph type="body" sz="quarter" idx="16"/>
          </p:nvPr>
        </p:nvSpPr>
        <p:spPr>
          <a:xfrm>
            <a:off x="8450317" y="861646"/>
            <a:ext cx="3298771" cy="1780338"/>
          </a:xfrm>
        </p:spPr>
        <p:txBody>
          <a:bodyPr anchor="ctr">
            <a:normAutofit/>
          </a:bodyPr>
          <a:lstStyle>
            <a:lvl1pPr marL="0" indent="0">
              <a:buFont typeface="Arial" panose="020B0604020202020204" pitchFamily="34" charset="0"/>
              <a:buNone/>
              <a:defRPr sz="2800" b="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Edit Master text styles</a:t>
            </a:r>
          </a:p>
        </p:txBody>
      </p:sp>
    </p:spTree>
    <p:extLst>
      <p:ext uri="{BB962C8B-B14F-4D97-AF65-F5344CB8AC3E}">
        <p14:creationId xmlns:p14="http://schemas.microsoft.com/office/powerpoint/2010/main" val="3776153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 Section - Content and Picture B">
    <p:spTree>
      <p:nvGrpSpPr>
        <p:cNvPr id="1" name=""/>
        <p:cNvGrpSpPr/>
        <p:nvPr/>
      </p:nvGrpSpPr>
      <p:grpSpPr>
        <a:xfrm>
          <a:off x="0" y="0"/>
          <a:ext cx="0" cy="0"/>
          <a:chOff x="0" y="0"/>
          <a:chExt cx="0" cy="0"/>
        </a:xfrm>
      </p:grpSpPr>
      <p:sp>
        <p:nvSpPr>
          <p:cNvPr id="6" name="Rectangle 5"/>
          <p:cNvSpPr/>
          <p:nvPr userDrawn="1"/>
        </p:nvSpPr>
        <p:spPr>
          <a:xfrm>
            <a:off x="8081018" y="0"/>
            <a:ext cx="4115498"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524907" y="365126"/>
            <a:ext cx="3314700" cy="1824160"/>
          </a:xfrm>
        </p:spPr>
        <p:txBody>
          <a:bodyPr/>
          <a:lstStyle>
            <a:lvl1pPr>
              <a:defRPr>
                <a:solidFill>
                  <a:schemeClr val="bg1"/>
                </a:solidFill>
              </a:defRPr>
            </a:lvl1pPr>
          </a:lstStyle>
          <a:p>
            <a:r>
              <a:rPr lang="en-US" dirty="0"/>
              <a:t>Click to edit Master title style</a:t>
            </a:r>
          </a:p>
        </p:txBody>
      </p:sp>
      <p:sp>
        <p:nvSpPr>
          <p:cNvPr id="4" name="Slide Number Placeholder 3"/>
          <p:cNvSpPr>
            <a:spLocks noGrp="1"/>
          </p:cNvSpPr>
          <p:nvPr>
            <p:ph type="sldNum" sz="quarter" idx="11"/>
          </p:nvPr>
        </p:nvSpPr>
        <p:spPr/>
        <p:txBody>
          <a:bodyPr/>
          <a:lstStyle>
            <a:lvl1pPr>
              <a:defRPr>
                <a:solidFill>
                  <a:schemeClr val="bg2"/>
                </a:solidFill>
              </a:defRPr>
            </a:lvl1pPr>
          </a:lstStyle>
          <a:p>
            <a:fld id="{D4F7D0B0-7E7B-4879-A888-F5F2D3156A72}" type="slidenum">
              <a:rPr lang="en-US" smtClean="0"/>
              <a:pPr/>
              <a:t>‹#›</a:t>
            </a:fld>
            <a:endParaRPr lang="en-US" dirty="0"/>
          </a:p>
        </p:txBody>
      </p:sp>
      <p:sp>
        <p:nvSpPr>
          <p:cNvPr id="12" name="Picture Placeholder 11"/>
          <p:cNvSpPr>
            <a:spLocks noGrp="1"/>
          </p:cNvSpPr>
          <p:nvPr>
            <p:ph type="pic" sz="quarter" idx="12"/>
          </p:nvPr>
        </p:nvSpPr>
        <p:spPr>
          <a:xfrm>
            <a:off x="4023181" y="0"/>
            <a:ext cx="4059935" cy="6858000"/>
          </a:xfrm>
        </p:spPr>
        <p:txBody>
          <a:bodyPr/>
          <a:lstStyle/>
          <a:p>
            <a:endParaRPr lang="en-US" dirty="0"/>
          </a:p>
        </p:txBody>
      </p:sp>
      <p:sp>
        <p:nvSpPr>
          <p:cNvPr id="14" name="Text Placeholder 13"/>
          <p:cNvSpPr>
            <a:spLocks noGrp="1"/>
          </p:cNvSpPr>
          <p:nvPr>
            <p:ph type="body" sz="quarter" idx="13"/>
          </p:nvPr>
        </p:nvSpPr>
        <p:spPr>
          <a:xfrm>
            <a:off x="8525030" y="2453054"/>
            <a:ext cx="3314578" cy="3754071"/>
          </a:xfrm>
        </p:spPr>
        <p:txBody>
          <a:bodyPr>
            <a:normAutofit/>
          </a:bodyPr>
          <a:lstStyle>
            <a:lvl1pPr>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8" name="Content Placeholder 17"/>
          <p:cNvSpPr>
            <a:spLocks noGrp="1"/>
          </p:cNvSpPr>
          <p:nvPr>
            <p:ph sz="quarter" idx="15"/>
          </p:nvPr>
        </p:nvSpPr>
        <p:spPr>
          <a:xfrm>
            <a:off x="439616" y="2764221"/>
            <a:ext cx="3298771" cy="34698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1"/>
          <p:cNvSpPr>
            <a:spLocks noGrp="1"/>
          </p:cNvSpPr>
          <p:nvPr>
            <p:ph type="body" sz="quarter" idx="16"/>
          </p:nvPr>
        </p:nvSpPr>
        <p:spPr>
          <a:xfrm>
            <a:off x="439616" y="861646"/>
            <a:ext cx="3298771" cy="1780338"/>
          </a:xfrm>
        </p:spPr>
        <p:txBody>
          <a:bodyPr anchor="ctr">
            <a:normAutofit/>
          </a:bodyPr>
          <a:lstStyle>
            <a:lvl1pPr marL="0" indent="0">
              <a:buFont typeface="Arial" panose="020B0604020202020204" pitchFamily="34" charset="0"/>
              <a:buNone/>
              <a:defRPr sz="2800" b="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Edit Master text styles</a:t>
            </a:r>
          </a:p>
        </p:txBody>
      </p:sp>
      <p:pic>
        <p:nvPicPr>
          <p:cNvPr id="11" name="Picture 10"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30326" y="277408"/>
            <a:ext cx="430170" cy="336568"/>
          </a:xfrm>
          <a:prstGeom prst="rect">
            <a:avLst/>
          </a:prstGeom>
        </p:spPr>
      </p:pic>
    </p:spTree>
    <p:extLst>
      <p:ext uri="{BB962C8B-B14F-4D97-AF65-F5344CB8AC3E}">
        <p14:creationId xmlns:p14="http://schemas.microsoft.com/office/powerpoint/2010/main" val="2236074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121989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
              <a:defRPr>
                <a:solidFill>
                  <a:schemeClr val="bg1"/>
                </a:solidFill>
              </a:defRPr>
            </a:lvl1pPr>
            <a:lvl2pPr marL="685800" indent="-228600">
              <a:buClr>
                <a:schemeClr val="accent2"/>
              </a:buClr>
              <a:buFont typeface="Wingdings" panose="05000000000000000000" pitchFamily="2" charset="2"/>
              <a:buChar char="§"/>
              <a:defRPr>
                <a:solidFill>
                  <a:schemeClr val="bg1"/>
                </a:solidFill>
              </a:defRPr>
            </a:lvl2pPr>
            <a:lvl3pPr marL="1143000" indent="-228600">
              <a:buClr>
                <a:schemeClr val="accent3"/>
              </a:buClr>
              <a:buFont typeface="Wingdings" panose="05000000000000000000" pitchFamily="2" charset="2"/>
              <a:buChar char="§"/>
              <a:defRPr>
                <a:solidFill>
                  <a:schemeClr val="bg1"/>
                </a:solidFill>
              </a:defRPr>
            </a:lvl3pPr>
            <a:lvl4pPr marL="1600200" indent="-228600">
              <a:buClr>
                <a:schemeClr val="accent4"/>
              </a:buClr>
              <a:buFont typeface="Wingdings" panose="05000000000000000000" pitchFamily="2" charset="2"/>
              <a:buChar char="§"/>
              <a:defRPr>
                <a:solidFill>
                  <a:schemeClr val="bg1"/>
                </a:solidFill>
              </a:defRPr>
            </a:lvl4pPr>
            <a:lvl5pPr marL="2057400" indent="-228600">
              <a:buClr>
                <a:schemeClr val="accent5"/>
              </a:buClr>
              <a:buFont typeface="Wingdings" panose="05000000000000000000" pitchFamily="2" charset="2"/>
              <a:buChar cha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4F7D0B0-7E7B-4879-A888-F5F2D3156A72}" type="slidenum">
              <a:rPr lang="en-US" smtClean="0"/>
              <a:pPr/>
              <a:t>‹#›</a:t>
            </a:fld>
            <a:endParaRPr lang="en-US" dirty="0"/>
          </a:p>
        </p:txBody>
      </p:sp>
      <p:pic>
        <p:nvPicPr>
          <p:cNvPr id="5" name="Picture 4"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30326" y="277408"/>
            <a:ext cx="430170" cy="336568"/>
          </a:xfrm>
          <a:prstGeom prst="rect">
            <a:avLst/>
          </a:prstGeom>
        </p:spPr>
      </p:pic>
    </p:spTree>
    <p:extLst>
      <p:ext uri="{BB962C8B-B14F-4D97-AF65-F5344CB8AC3E}">
        <p14:creationId xmlns:p14="http://schemas.microsoft.com/office/powerpoint/2010/main" val="4345608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Widescreen Photo and Content - Blue">
    <p:spTree>
      <p:nvGrpSpPr>
        <p:cNvPr id="1" name=""/>
        <p:cNvGrpSpPr/>
        <p:nvPr/>
      </p:nvGrpSpPr>
      <p:grpSpPr>
        <a:xfrm>
          <a:off x="0" y="0"/>
          <a:ext cx="0" cy="0"/>
          <a:chOff x="0" y="0"/>
          <a:chExt cx="0" cy="0"/>
        </a:xfrm>
      </p:grpSpPr>
      <p:sp>
        <p:nvSpPr>
          <p:cNvPr id="6" name="Picture Placeholder 10"/>
          <p:cNvSpPr>
            <a:spLocks noGrp="1"/>
          </p:cNvSpPr>
          <p:nvPr>
            <p:ph type="pic" sz="quarter" idx="18"/>
          </p:nvPr>
        </p:nvSpPr>
        <p:spPr>
          <a:xfrm>
            <a:off x="0" y="0"/>
            <a:ext cx="12201144" cy="3992197"/>
          </a:xfrm>
          <a:noFill/>
        </p:spPr>
        <p:txBody>
          <a:bodyPr/>
          <a:lstStyle/>
          <a:p>
            <a:endParaRPr lang="en-US" dirty="0"/>
          </a:p>
        </p:txBody>
      </p:sp>
      <p:sp>
        <p:nvSpPr>
          <p:cNvPr id="5" name="Rectangle 4"/>
          <p:cNvSpPr/>
          <p:nvPr userDrawn="1"/>
        </p:nvSpPr>
        <p:spPr>
          <a:xfrm>
            <a:off x="8338777" y="3982720"/>
            <a:ext cx="3871438" cy="28844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userDrawn="1"/>
        </p:nvCxnSpPr>
        <p:spPr>
          <a:xfrm>
            <a:off x="8327571" y="3996332"/>
            <a:ext cx="3969020" cy="0"/>
          </a:xfrm>
          <a:prstGeom prst="line">
            <a:avLst/>
          </a:prstGeom>
          <a:ln w="38100"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Slide Number Placeholder 2"/>
          <p:cNvSpPr>
            <a:spLocks noGrp="1"/>
          </p:cNvSpPr>
          <p:nvPr>
            <p:ph type="sldNum" sz="quarter" idx="10"/>
          </p:nvPr>
        </p:nvSpPr>
        <p:spPr/>
        <p:txBody>
          <a:bodyPr/>
          <a:lstStyle>
            <a:lvl1pPr>
              <a:defRPr>
                <a:solidFill>
                  <a:srgbClr val="FFFFFF"/>
                </a:solidFill>
              </a:defRPr>
            </a:lvl1pPr>
          </a:lstStyle>
          <a:p>
            <a:fld id="{D4F7D0B0-7E7B-4879-A888-F5F2D3156A72}" type="slidenum">
              <a:rPr lang="en-US" smtClean="0"/>
              <a:pPr/>
              <a:t>‹#›</a:t>
            </a:fld>
            <a:endParaRPr lang="en-US" dirty="0"/>
          </a:p>
        </p:txBody>
      </p:sp>
      <p:sp>
        <p:nvSpPr>
          <p:cNvPr id="17" name="Content Placeholder 16"/>
          <p:cNvSpPr>
            <a:spLocks noGrp="1"/>
          </p:cNvSpPr>
          <p:nvPr>
            <p:ph sz="quarter" idx="19"/>
          </p:nvPr>
        </p:nvSpPr>
        <p:spPr>
          <a:xfrm>
            <a:off x="441325" y="5020235"/>
            <a:ext cx="7484969" cy="12773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1"/>
          <p:cNvSpPr>
            <a:spLocks noGrp="1"/>
          </p:cNvSpPr>
          <p:nvPr>
            <p:ph type="body" sz="quarter" idx="16"/>
          </p:nvPr>
        </p:nvSpPr>
        <p:spPr>
          <a:xfrm>
            <a:off x="8725647" y="4283175"/>
            <a:ext cx="3021210" cy="1780338"/>
          </a:xfrm>
        </p:spPr>
        <p:txBody>
          <a:bodyPr anchor="ctr">
            <a:normAutofit/>
          </a:bodyPr>
          <a:lstStyle>
            <a:lvl1pPr marL="0" indent="0">
              <a:buFont typeface="Arial" panose="020B0604020202020204" pitchFamily="34" charset="0"/>
              <a:buNone/>
              <a:defRPr sz="2200" b="0">
                <a:solidFill>
                  <a:srgbClr val="FFFFFF"/>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Edit Master text styles</a:t>
            </a:r>
          </a:p>
        </p:txBody>
      </p:sp>
      <p:sp>
        <p:nvSpPr>
          <p:cNvPr id="20" name="Title 14"/>
          <p:cNvSpPr>
            <a:spLocks noGrp="1"/>
          </p:cNvSpPr>
          <p:nvPr>
            <p:ph type="title"/>
          </p:nvPr>
        </p:nvSpPr>
        <p:spPr>
          <a:xfrm>
            <a:off x="439616" y="4257302"/>
            <a:ext cx="7460160" cy="620991"/>
          </a:xfrm>
        </p:spPr>
        <p:txBody>
          <a:bodyPr/>
          <a:lstStyle/>
          <a:p>
            <a:r>
              <a:rPr lang="en-US" dirty="0"/>
              <a:t>Click to edit Master title style</a:t>
            </a:r>
          </a:p>
        </p:txBody>
      </p:sp>
    </p:spTree>
    <p:extLst>
      <p:ext uri="{BB962C8B-B14F-4D97-AF65-F5344CB8AC3E}">
        <p14:creationId xmlns:p14="http://schemas.microsoft.com/office/powerpoint/2010/main" val="22519676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ustom LayoutWidescreen Photo and Content - Light Blu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F7D0B0-7E7B-4879-A888-F5F2D3156A72}" type="slidenum">
              <a:rPr lang="en-US" smtClean="0"/>
              <a:pPr/>
              <a:t>‹#›</a:t>
            </a:fld>
            <a:endParaRPr lang="en-US" dirty="0"/>
          </a:p>
        </p:txBody>
      </p:sp>
      <p:sp>
        <p:nvSpPr>
          <p:cNvPr id="4" name="Picture Placeholder 10"/>
          <p:cNvSpPr>
            <a:spLocks noGrp="1"/>
          </p:cNvSpPr>
          <p:nvPr>
            <p:ph type="pic" sz="quarter" idx="18"/>
          </p:nvPr>
        </p:nvSpPr>
        <p:spPr>
          <a:xfrm>
            <a:off x="0" y="0"/>
            <a:ext cx="12201144" cy="3992197"/>
          </a:xfrm>
          <a:noFill/>
        </p:spPr>
        <p:txBody>
          <a:bodyPr/>
          <a:lstStyle/>
          <a:p>
            <a:endParaRPr lang="en-US" dirty="0"/>
          </a:p>
        </p:txBody>
      </p:sp>
      <p:sp>
        <p:nvSpPr>
          <p:cNvPr id="5" name="Rectangle 4"/>
          <p:cNvSpPr/>
          <p:nvPr userDrawn="1"/>
        </p:nvSpPr>
        <p:spPr>
          <a:xfrm>
            <a:off x="8338777" y="3982720"/>
            <a:ext cx="3871438" cy="28844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userDrawn="1"/>
        </p:nvCxnSpPr>
        <p:spPr>
          <a:xfrm>
            <a:off x="8327571" y="3996332"/>
            <a:ext cx="3969020" cy="0"/>
          </a:xfrm>
          <a:prstGeom prst="line">
            <a:avLst/>
          </a:prstGeom>
          <a:ln w="38100"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Slide Number Placeholder 2"/>
          <p:cNvSpPr txBox="1">
            <a:spLocks/>
          </p:cNvSpPr>
          <p:nvPr userDrawn="1"/>
        </p:nvSpPr>
        <p:spPr>
          <a:xfrm>
            <a:off x="9006254"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lumMod val="50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F7D0B0-7E7B-4879-A888-F5F2D3156A72}" type="slidenum">
              <a:rPr lang="en-US" smtClean="0">
                <a:solidFill>
                  <a:srgbClr val="FFFFFF"/>
                </a:solidFill>
              </a:rPr>
              <a:pPr/>
              <a:t>‹#›</a:t>
            </a:fld>
            <a:endParaRPr lang="en-US" dirty="0">
              <a:solidFill>
                <a:srgbClr val="FFFFFF"/>
              </a:solidFill>
            </a:endParaRPr>
          </a:p>
        </p:txBody>
      </p:sp>
      <p:sp>
        <p:nvSpPr>
          <p:cNvPr id="9" name="Content Placeholder 16"/>
          <p:cNvSpPr>
            <a:spLocks noGrp="1"/>
          </p:cNvSpPr>
          <p:nvPr>
            <p:ph sz="quarter" idx="19"/>
          </p:nvPr>
        </p:nvSpPr>
        <p:spPr>
          <a:xfrm>
            <a:off x="441325" y="5020235"/>
            <a:ext cx="7484969" cy="12773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1"/>
          <p:cNvSpPr>
            <a:spLocks noGrp="1"/>
          </p:cNvSpPr>
          <p:nvPr>
            <p:ph type="body" sz="quarter" idx="16"/>
          </p:nvPr>
        </p:nvSpPr>
        <p:spPr>
          <a:xfrm>
            <a:off x="8725647" y="4283175"/>
            <a:ext cx="3021210" cy="1780338"/>
          </a:xfrm>
        </p:spPr>
        <p:txBody>
          <a:bodyPr anchor="ctr">
            <a:normAutofit/>
          </a:bodyPr>
          <a:lstStyle>
            <a:lvl1pPr marL="0" indent="0">
              <a:buFont typeface="Arial" panose="020B0604020202020204" pitchFamily="34" charset="0"/>
              <a:buNone/>
              <a:defRPr sz="2200" b="0">
                <a:solidFill>
                  <a:srgbClr val="FFFFFF"/>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Edit Master text styles</a:t>
            </a:r>
          </a:p>
        </p:txBody>
      </p:sp>
      <p:sp>
        <p:nvSpPr>
          <p:cNvPr id="12" name="Title 14"/>
          <p:cNvSpPr>
            <a:spLocks noGrp="1"/>
          </p:cNvSpPr>
          <p:nvPr>
            <p:ph type="title"/>
          </p:nvPr>
        </p:nvSpPr>
        <p:spPr>
          <a:xfrm>
            <a:off x="439616" y="4257302"/>
            <a:ext cx="7460160" cy="620991"/>
          </a:xfrm>
        </p:spPr>
        <p:txBody>
          <a:bodyPr/>
          <a:lstStyle/>
          <a:p>
            <a:r>
              <a:rPr lang="en-US" dirty="0"/>
              <a:t>Click to edit Master title style</a:t>
            </a:r>
          </a:p>
        </p:txBody>
      </p:sp>
    </p:spTree>
    <p:extLst>
      <p:ext uri="{BB962C8B-B14F-4D97-AF65-F5344CB8AC3E}">
        <p14:creationId xmlns:p14="http://schemas.microsoft.com/office/powerpoint/2010/main" val="18686981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Widescreen Photo and Content - Gree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F7D0B0-7E7B-4879-A888-F5F2D3156A72}" type="slidenum">
              <a:rPr lang="en-US" smtClean="0"/>
              <a:pPr/>
              <a:t>‹#›</a:t>
            </a:fld>
            <a:endParaRPr lang="en-US" dirty="0"/>
          </a:p>
        </p:txBody>
      </p:sp>
      <p:sp>
        <p:nvSpPr>
          <p:cNvPr id="4" name="Picture Placeholder 10"/>
          <p:cNvSpPr>
            <a:spLocks noGrp="1"/>
          </p:cNvSpPr>
          <p:nvPr>
            <p:ph type="pic" sz="quarter" idx="18"/>
          </p:nvPr>
        </p:nvSpPr>
        <p:spPr>
          <a:xfrm>
            <a:off x="0" y="0"/>
            <a:ext cx="12201144" cy="3992197"/>
          </a:xfrm>
          <a:noFill/>
        </p:spPr>
        <p:txBody>
          <a:bodyPr/>
          <a:lstStyle/>
          <a:p>
            <a:endParaRPr lang="en-US" dirty="0"/>
          </a:p>
        </p:txBody>
      </p:sp>
      <p:sp>
        <p:nvSpPr>
          <p:cNvPr id="5" name="Rectangle 4"/>
          <p:cNvSpPr/>
          <p:nvPr userDrawn="1"/>
        </p:nvSpPr>
        <p:spPr>
          <a:xfrm>
            <a:off x="8338777" y="3982720"/>
            <a:ext cx="3871438" cy="28844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userDrawn="1"/>
        </p:nvCxnSpPr>
        <p:spPr>
          <a:xfrm>
            <a:off x="8327571" y="3996332"/>
            <a:ext cx="3969020" cy="0"/>
          </a:xfrm>
          <a:prstGeom prst="line">
            <a:avLst/>
          </a:prstGeom>
          <a:ln w="38100"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Slide Number Placeholder 2"/>
          <p:cNvSpPr txBox="1">
            <a:spLocks/>
          </p:cNvSpPr>
          <p:nvPr userDrawn="1"/>
        </p:nvSpPr>
        <p:spPr>
          <a:xfrm>
            <a:off x="9006254"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lumMod val="50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F7D0B0-7E7B-4879-A888-F5F2D3156A72}" type="slidenum">
              <a:rPr lang="en-US" smtClean="0">
                <a:solidFill>
                  <a:srgbClr val="FFFFFF"/>
                </a:solidFill>
              </a:rPr>
              <a:pPr/>
              <a:t>‹#›</a:t>
            </a:fld>
            <a:endParaRPr lang="en-US" dirty="0">
              <a:solidFill>
                <a:srgbClr val="FFFFFF"/>
              </a:solidFill>
            </a:endParaRPr>
          </a:p>
        </p:txBody>
      </p:sp>
      <p:sp>
        <p:nvSpPr>
          <p:cNvPr id="9" name="Content Placeholder 16"/>
          <p:cNvSpPr>
            <a:spLocks noGrp="1"/>
          </p:cNvSpPr>
          <p:nvPr>
            <p:ph sz="quarter" idx="19"/>
          </p:nvPr>
        </p:nvSpPr>
        <p:spPr>
          <a:xfrm>
            <a:off x="441325" y="5020235"/>
            <a:ext cx="7484969" cy="12773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1"/>
          <p:cNvSpPr>
            <a:spLocks noGrp="1"/>
          </p:cNvSpPr>
          <p:nvPr>
            <p:ph type="body" sz="quarter" idx="16"/>
          </p:nvPr>
        </p:nvSpPr>
        <p:spPr>
          <a:xfrm>
            <a:off x="8725647" y="4283175"/>
            <a:ext cx="3021210" cy="1780338"/>
          </a:xfrm>
        </p:spPr>
        <p:txBody>
          <a:bodyPr anchor="ctr">
            <a:normAutofit/>
          </a:bodyPr>
          <a:lstStyle>
            <a:lvl1pPr marL="0" indent="0">
              <a:buFont typeface="Arial" panose="020B0604020202020204" pitchFamily="34" charset="0"/>
              <a:buNone/>
              <a:defRPr sz="2200" b="0">
                <a:solidFill>
                  <a:srgbClr val="FFFFFF"/>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Edit Master text styles</a:t>
            </a:r>
          </a:p>
        </p:txBody>
      </p:sp>
      <p:sp>
        <p:nvSpPr>
          <p:cNvPr id="11" name="Title 14"/>
          <p:cNvSpPr>
            <a:spLocks noGrp="1"/>
          </p:cNvSpPr>
          <p:nvPr>
            <p:ph type="title"/>
          </p:nvPr>
        </p:nvSpPr>
        <p:spPr>
          <a:xfrm>
            <a:off x="439616" y="4257302"/>
            <a:ext cx="7460160" cy="620991"/>
          </a:xfrm>
        </p:spPr>
        <p:txBody>
          <a:bodyPr/>
          <a:lstStyle/>
          <a:p>
            <a:r>
              <a:rPr lang="en-US" dirty="0"/>
              <a:t>Click to edit Master title style</a:t>
            </a:r>
          </a:p>
        </p:txBody>
      </p:sp>
    </p:spTree>
    <p:extLst>
      <p:ext uri="{BB962C8B-B14F-4D97-AF65-F5344CB8AC3E}">
        <p14:creationId xmlns:p14="http://schemas.microsoft.com/office/powerpoint/2010/main" val="37155997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Widescreen Photo and Content - Light Gree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F7D0B0-7E7B-4879-A888-F5F2D3156A72}" type="slidenum">
              <a:rPr lang="en-US" smtClean="0"/>
              <a:pPr/>
              <a:t>‹#›</a:t>
            </a:fld>
            <a:endParaRPr lang="en-US" dirty="0"/>
          </a:p>
        </p:txBody>
      </p:sp>
      <p:sp>
        <p:nvSpPr>
          <p:cNvPr id="4" name="Picture Placeholder 10"/>
          <p:cNvSpPr>
            <a:spLocks noGrp="1"/>
          </p:cNvSpPr>
          <p:nvPr>
            <p:ph type="pic" sz="quarter" idx="18"/>
          </p:nvPr>
        </p:nvSpPr>
        <p:spPr>
          <a:xfrm>
            <a:off x="0" y="0"/>
            <a:ext cx="12201144" cy="3992197"/>
          </a:xfrm>
          <a:noFill/>
        </p:spPr>
        <p:txBody>
          <a:bodyPr/>
          <a:lstStyle/>
          <a:p>
            <a:endParaRPr lang="en-US" dirty="0"/>
          </a:p>
        </p:txBody>
      </p:sp>
      <p:sp>
        <p:nvSpPr>
          <p:cNvPr id="5" name="Rectangle 4"/>
          <p:cNvSpPr/>
          <p:nvPr userDrawn="1"/>
        </p:nvSpPr>
        <p:spPr>
          <a:xfrm>
            <a:off x="8338777" y="3982720"/>
            <a:ext cx="3871438" cy="28844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6" name="Straight Connector 5"/>
          <p:cNvCxnSpPr/>
          <p:nvPr userDrawn="1"/>
        </p:nvCxnSpPr>
        <p:spPr>
          <a:xfrm>
            <a:off x="8327571" y="3996332"/>
            <a:ext cx="3969020" cy="0"/>
          </a:xfrm>
          <a:prstGeom prst="line">
            <a:avLst/>
          </a:prstGeom>
          <a:ln w="38100"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Slide Number Placeholder 2"/>
          <p:cNvSpPr txBox="1">
            <a:spLocks/>
          </p:cNvSpPr>
          <p:nvPr userDrawn="1"/>
        </p:nvSpPr>
        <p:spPr>
          <a:xfrm>
            <a:off x="9006254"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lumMod val="50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F7D0B0-7E7B-4879-A888-F5F2D3156A72}" type="slidenum">
              <a:rPr lang="en-US" smtClean="0">
                <a:solidFill>
                  <a:schemeClr val="bg2">
                    <a:lumMod val="50000"/>
                  </a:schemeClr>
                </a:solidFill>
              </a:rPr>
              <a:pPr/>
              <a:t>‹#›</a:t>
            </a:fld>
            <a:endParaRPr lang="en-US" dirty="0">
              <a:solidFill>
                <a:schemeClr val="bg2">
                  <a:lumMod val="50000"/>
                </a:schemeClr>
              </a:solidFill>
            </a:endParaRPr>
          </a:p>
        </p:txBody>
      </p:sp>
      <p:sp>
        <p:nvSpPr>
          <p:cNvPr id="9" name="Content Placeholder 16"/>
          <p:cNvSpPr>
            <a:spLocks noGrp="1"/>
          </p:cNvSpPr>
          <p:nvPr>
            <p:ph sz="quarter" idx="19"/>
          </p:nvPr>
        </p:nvSpPr>
        <p:spPr>
          <a:xfrm>
            <a:off x="441325" y="5020235"/>
            <a:ext cx="7484969" cy="12773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1"/>
          <p:cNvSpPr>
            <a:spLocks noGrp="1"/>
          </p:cNvSpPr>
          <p:nvPr>
            <p:ph type="body" sz="quarter" idx="16"/>
          </p:nvPr>
        </p:nvSpPr>
        <p:spPr>
          <a:xfrm>
            <a:off x="8725647" y="4283175"/>
            <a:ext cx="3021210" cy="1780338"/>
          </a:xfrm>
        </p:spPr>
        <p:txBody>
          <a:bodyPr anchor="ctr">
            <a:normAutofit/>
          </a:bodyPr>
          <a:lstStyle>
            <a:lvl1pPr marL="0" indent="0">
              <a:buFont typeface="Arial" panose="020B0604020202020204" pitchFamily="34" charset="0"/>
              <a:buNone/>
              <a:defRPr sz="2200" b="0">
                <a:solidFill>
                  <a:schemeClr val="tx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Edit Master text styles</a:t>
            </a:r>
          </a:p>
        </p:txBody>
      </p:sp>
      <p:sp>
        <p:nvSpPr>
          <p:cNvPr id="11" name="Title 14"/>
          <p:cNvSpPr>
            <a:spLocks noGrp="1"/>
          </p:cNvSpPr>
          <p:nvPr>
            <p:ph type="title"/>
          </p:nvPr>
        </p:nvSpPr>
        <p:spPr>
          <a:xfrm>
            <a:off x="439616" y="4257302"/>
            <a:ext cx="7460160" cy="620991"/>
          </a:xfrm>
        </p:spPr>
        <p:txBody>
          <a:bodyPr/>
          <a:lstStyle/>
          <a:p>
            <a:r>
              <a:rPr lang="en-US" dirty="0"/>
              <a:t>Click to edit Master title style</a:t>
            </a:r>
          </a:p>
        </p:txBody>
      </p:sp>
    </p:spTree>
    <p:extLst>
      <p:ext uri="{BB962C8B-B14F-4D97-AF65-F5344CB8AC3E}">
        <p14:creationId xmlns:p14="http://schemas.microsoft.com/office/powerpoint/2010/main" val="37155997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Widescreen Photo and Content - Oran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F7D0B0-7E7B-4879-A888-F5F2D3156A72}" type="slidenum">
              <a:rPr lang="en-US" smtClean="0"/>
              <a:pPr/>
              <a:t>‹#›</a:t>
            </a:fld>
            <a:endParaRPr lang="en-US" dirty="0"/>
          </a:p>
        </p:txBody>
      </p:sp>
      <p:sp>
        <p:nvSpPr>
          <p:cNvPr id="4" name="Picture Placeholder 10"/>
          <p:cNvSpPr>
            <a:spLocks noGrp="1"/>
          </p:cNvSpPr>
          <p:nvPr>
            <p:ph type="pic" sz="quarter" idx="18"/>
          </p:nvPr>
        </p:nvSpPr>
        <p:spPr>
          <a:xfrm>
            <a:off x="0" y="0"/>
            <a:ext cx="12201144" cy="3992197"/>
          </a:xfrm>
          <a:noFill/>
        </p:spPr>
        <p:txBody>
          <a:bodyPr/>
          <a:lstStyle/>
          <a:p>
            <a:endParaRPr lang="en-US" dirty="0"/>
          </a:p>
        </p:txBody>
      </p:sp>
      <p:sp>
        <p:nvSpPr>
          <p:cNvPr id="5" name="Rectangle 4"/>
          <p:cNvSpPr/>
          <p:nvPr userDrawn="1"/>
        </p:nvSpPr>
        <p:spPr>
          <a:xfrm>
            <a:off x="8338777" y="3982720"/>
            <a:ext cx="3871438" cy="28844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userDrawn="1"/>
        </p:nvCxnSpPr>
        <p:spPr>
          <a:xfrm>
            <a:off x="8327571" y="3996332"/>
            <a:ext cx="3969020" cy="0"/>
          </a:xfrm>
          <a:prstGeom prst="line">
            <a:avLst/>
          </a:prstGeom>
          <a:ln w="38100"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Slide Number Placeholder 2"/>
          <p:cNvSpPr txBox="1">
            <a:spLocks/>
          </p:cNvSpPr>
          <p:nvPr userDrawn="1"/>
        </p:nvSpPr>
        <p:spPr>
          <a:xfrm>
            <a:off x="9006254"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lumMod val="50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F7D0B0-7E7B-4879-A888-F5F2D3156A72}" type="slidenum">
              <a:rPr lang="en-US" smtClean="0">
                <a:solidFill>
                  <a:srgbClr val="FFFFFF"/>
                </a:solidFill>
              </a:rPr>
              <a:pPr/>
              <a:t>‹#›</a:t>
            </a:fld>
            <a:endParaRPr lang="en-US" dirty="0">
              <a:solidFill>
                <a:srgbClr val="FFFFFF"/>
              </a:solidFill>
            </a:endParaRPr>
          </a:p>
        </p:txBody>
      </p:sp>
      <p:sp>
        <p:nvSpPr>
          <p:cNvPr id="9" name="Content Placeholder 16"/>
          <p:cNvSpPr>
            <a:spLocks noGrp="1"/>
          </p:cNvSpPr>
          <p:nvPr>
            <p:ph sz="quarter" idx="19"/>
          </p:nvPr>
        </p:nvSpPr>
        <p:spPr>
          <a:xfrm>
            <a:off x="441325" y="5020235"/>
            <a:ext cx="7484969" cy="12773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1"/>
          <p:cNvSpPr>
            <a:spLocks noGrp="1"/>
          </p:cNvSpPr>
          <p:nvPr>
            <p:ph type="body" sz="quarter" idx="16"/>
          </p:nvPr>
        </p:nvSpPr>
        <p:spPr>
          <a:xfrm>
            <a:off x="8725647" y="4283175"/>
            <a:ext cx="3021210" cy="1780338"/>
          </a:xfrm>
        </p:spPr>
        <p:txBody>
          <a:bodyPr anchor="ctr">
            <a:normAutofit/>
          </a:bodyPr>
          <a:lstStyle>
            <a:lvl1pPr marL="0" indent="0">
              <a:buFont typeface="Arial" panose="020B0604020202020204" pitchFamily="34" charset="0"/>
              <a:buNone/>
              <a:defRPr sz="2200" b="0">
                <a:solidFill>
                  <a:srgbClr val="FFFFFF"/>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Edit Master text styles</a:t>
            </a:r>
          </a:p>
        </p:txBody>
      </p:sp>
      <p:sp>
        <p:nvSpPr>
          <p:cNvPr id="11" name="Title 14"/>
          <p:cNvSpPr>
            <a:spLocks noGrp="1"/>
          </p:cNvSpPr>
          <p:nvPr>
            <p:ph type="title"/>
          </p:nvPr>
        </p:nvSpPr>
        <p:spPr>
          <a:xfrm>
            <a:off x="439616" y="4257302"/>
            <a:ext cx="7460160" cy="620991"/>
          </a:xfrm>
        </p:spPr>
        <p:txBody>
          <a:bodyPr/>
          <a:lstStyle/>
          <a:p>
            <a:r>
              <a:rPr lang="en-US" dirty="0"/>
              <a:t>Click to edit Master title style</a:t>
            </a:r>
          </a:p>
        </p:txBody>
      </p:sp>
    </p:spTree>
    <p:extLst>
      <p:ext uri="{BB962C8B-B14F-4D97-AF65-F5344CB8AC3E}">
        <p14:creationId xmlns:p14="http://schemas.microsoft.com/office/powerpoint/2010/main" val="37155997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Widescreen Photo and Content - Purp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F7D0B0-7E7B-4879-A888-F5F2D3156A72}" type="slidenum">
              <a:rPr lang="en-US" smtClean="0"/>
              <a:pPr/>
              <a:t>‹#›</a:t>
            </a:fld>
            <a:endParaRPr lang="en-US" dirty="0"/>
          </a:p>
        </p:txBody>
      </p:sp>
      <p:sp>
        <p:nvSpPr>
          <p:cNvPr id="4" name="Picture Placeholder 10"/>
          <p:cNvSpPr>
            <a:spLocks noGrp="1"/>
          </p:cNvSpPr>
          <p:nvPr>
            <p:ph type="pic" sz="quarter" idx="18"/>
          </p:nvPr>
        </p:nvSpPr>
        <p:spPr>
          <a:xfrm>
            <a:off x="0" y="0"/>
            <a:ext cx="12201144" cy="3992197"/>
          </a:xfrm>
          <a:noFill/>
        </p:spPr>
        <p:txBody>
          <a:bodyPr/>
          <a:lstStyle/>
          <a:p>
            <a:endParaRPr lang="en-US" dirty="0"/>
          </a:p>
        </p:txBody>
      </p:sp>
      <p:sp>
        <p:nvSpPr>
          <p:cNvPr id="5" name="Rectangle 4"/>
          <p:cNvSpPr/>
          <p:nvPr userDrawn="1"/>
        </p:nvSpPr>
        <p:spPr>
          <a:xfrm>
            <a:off x="8338777" y="3982720"/>
            <a:ext cx="3871438" cy="28844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userDrawn="1"/>
        </p:nvCxnSpPr>
        <p:spPr>
          <a:xfrm>
            <a:off x="8327571" y="3996332"/>
            <a:ext cx="3969020" cy="0"/>
          </a:xfrm>
          <a:prstGeom prst="line">
            <a:avLst/>
          </a:prstGeom>
          <a:ln w="38100"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Slide Number Placeholder 2"/>
          <p:cNvSpPr txBox="1">
            <a:spLocks/>
          </p:cNvSpPr>
          <p:nvPr userDrawn="1"/>
        </p:nvSpPr>
        <p:spPr>
          <a:xfrm>
            <a:off x="9006254"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lumMod val="50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F7D0B0-7E7B-4879-A888-F5F2D3156A72}" type="slidenum">
              <a:rPr lang="en-US" smtClean="0">
                <a:solidFill>
                  <a:srgbClr val="FFFFFF"/>
                </a:solidFill>
              </a:rPr>
              <a:pPr/>
              <a:t>‹#›</a:t>
            </a:fld>
            <a:endParaRPr lang="en-US" dirty="0">
              <a:solidFill>
                <a:srgbClr val="FFFFFF"/>
              </a:solidFill>
            </a:endParaRPr>
          </a:p>
        </p:txBody>
      </p:sp>
      <p:sp>
        <p:nvSpPr>
          <p:cNvPr id="9" name="Content Placeholder 16"/>
          <p:cNvSpPr>
            <a:spLocks noGrp="1"/>
          </p:cNvSpPr>
          <p:nvPr>
            <p:ph sz="quarter" idx="19"/>
          </p:nvPr>
        </p:nvSpPr>
        <p:spPr>
          <a:xfrm>
            <a:off x="441325" y="5020235"/>
            <a:ext cx="7484969" cy="12773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1"/>
          <p:cNvSpPr>
            <a:spLocks noGrp="1"/>
          </p:cNvSpPr>
          <p:nvPr>
            <p:ph type="body" sz="quarter" idx="16"/>
          </p:nvPr>
        </p:nvSpPr>
        <p:spPr>
          <a:xfrm>
            <a:off x="8725647" y="4283175"/>
            <a:ext cx="3021210" cy="1780338"/>
          </a:xfrm>
        </p:spPr>
        <p:txBody>
          <a:bodyPr anchor="ctr">
            <a:normAutofit/>
          </a:bodyPr>
          <a:lstStyle>
            <a:lvl1pPr marL="0" indent="0">
              <a:buFont typeface="Arial" panose="020B0604020202020204" pitchFamily="34" charset="0"/>
              <a:buNone/>
              <a:defRPr sz="2200" b="0">
                <a:solidFill>
                  <a:srgbClr val="FFFFFF"/>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Edit Master text styles</a:t>
            </a:r>
          </a:p>
        </p:txBody>
      </p:sp>
      <p:sp>
        <p:nvSpPr>
          <p:cNvPr id="11" name="Title 14"/>
          <p:cNvSpPr>
            <a:spLocks noGrp="1"/>
          </p:cNvSpPr>
          <p:nvPr>
            <p:ph type="title"/>
          </p:nvPr>
        </p:nvSpPr>
        <p:spPr>
          <a:xfrm>
            <a:off x="439616" y="4257302"/>
            <a:ext cx="7460160" cy="620991"/>
          </a:xfrm>
        </p:spPr>
        <p:txBody>
          <a:bodyPr/>
          <a:lstStyle/>
          <a:p>
            <a:r>
              <a:rPr lang="en-US" dirty="0"/>
              <a:t>Click to edit Master title style</a:t>
            </a:r>
          </a:p>
        </p:txBody>
      </p:sp>
    </p:spTree>
    <p:extLst>
      <p:ext uri="{BB962C8B-B14F-4D97-AF65-F5344CB8AC3E}">
        <p14:creationId xmlns:p14="http://schemas.microsoft.com/office/powerpoint/2010/main" val="3715599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D4F7D0B0-7E7B-4879-A888-F5F2D3156A72}" type="slidenum">
              <a:rPr lang="en-US" smtClean="0"/>
              <a:pPr/>
              <a:t>‹#›</a:t>
            </a:fld>
            <a:endParaRPr lang="en-US" dirty="0"/>
          </a:p>
        </p:txBody>
      </p:sp>
    </p:spTree>
    <p:extLst>
      <p:ext uri="{BB962C8B-B14F-4D97-AF65-F5344CB8AC3E}">
        <p14:creationId xmlns:p14="http://schemas.microsoft.com/office/powerpoint/2010/main" val="2836138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12196516"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D4F7D0B0-7E7B-4879-A888-F5F2D3156A72}" type="slidenum">
              <a:rPr lang="en-US" smtClean="0"/>
              <a:pPr/>
              <a:t>‹#›</a:t>
            </a:fld>
            <a:endParaRPr lang="en-US" dirty="0"/>
          </a:p>
        </p:txBody>
      </p:sp>
      <p:pic>
        <p:nvPicPr>
          <p:cNvPr id="7" name="Picture 6"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30326" y="277408"/>
            <a:ext cx="430170" cy="336568"/>
          </a:xfrm>
          <a:prstGeom prst="rect">
            <a:avLst/>
          </a:prstGeom>
        </p:spPr>
      </p:pic>
    </p:spTree>
    <p:extLst>
      <p:ext uri="{BB962C8B-B14F-4D97-AF65-F5344CB8AC3E}">
        <p14:creationId xmlns:p14="http://schemas.microsoft.com/office/powerpoint/2010/main" val="1807792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Sidebar Blue">
    <p:spTree>
      <p:nvGrpSpPr>
        <p:cNvPr id="1" name=""/>
        <p:cNvGrpSpPr/>
        <p:nvPr/>
      </p:nvGrpSpPr>
      <p:grpSpPr>
        <a:xfrm>
          <a:off x="0" y="0"/>
          <a:ext cx="0" cy="0"/>
          <a:chOff x="0" y="0"/>
          <a:chExt cx="0" cy="0"/>
        </a:xfrm>
      </p:grpSpPr>
      <p:sp>
        <p:nvSpPr>
          <p:cNvPr id="4" name="Rectangle 3"/>
          <p:cNvSpPr/>
          <p:nvPr userDrawn="1"/>
        </p:nvSpPr>
        <p:spPr>
          <a:xfrm>
            <a:off x="8139004" y="0"/>
            <a:ext cx="4059936" cy="3484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11"/>
          <p:cNvSpPr>
            <a:spLocks noGrp="1"/>
          </p:cNvSpPr>
          <p:nvPr>
            <p:ph type="pic" sz="quarter" idx="13"/>
          </p:nvPr>
        </p:nvSpPr>
        <p:spPr>
          <a:xfrm>
            <a:off x="8139004" y="3478265"/>
            <a:ext cx="4059936" cy="3379735"/>
          </a:xfrm>
        </p:spPr>
        <p:txBody>
          <a:bodyPr/>
          <a:lstStyle/>
          <a:p>
            <a:endParaRPr lang="en-US" dirty="0"/>
          </a:p>
        </p:txBody>
      </p:sp>
      <p:sp>
        <p:nvSpPr>
          <p:cNvPr id="2" name="Title 1"/>
          <p:cNvSpPr>
            <a:spLocks noGrp="1"/>
          </p:cNvSpPr>
          <p:nvPr>
            <p:ph type="title"/>
          </p:nvPr>
        </p:nvSpPr>
        <p:spPr>
          <a:xfrm>
            <a:off x="439615" y="365126"/>
            <a:ext cx="7373425" cy="971306"/>
          </a:xfrm>
        </p:spPr>
        <p:txBody>
          <a:bodyPr/>
          <a:lstStyle/>
          <a:p>
            <a:r>
              <a:rPr lang="en-US" dirty="0"/>
              <a:t>Click to edit Master title style</a:t>
            </a:r>
          </a:p>
        </p:txBody>
      </p:sp>
      <p:sp>
        <p:nvSpPr>
          <p:cNvPr id="3" name="Content Placeholder 2"/>
          <p:cNvSpPr>
            <a:spLocks noGrp="1"/>
          </p:cNvSpPr>
          <p:nvPr>
            <p:ph idx="1"/>
          </p:nvPr>
        </p:nvSpPr>
        <p:spPr>
          <a:xfrm>
            <a:off x="439615" y="1468315"/>
            <a:ext cx="7373425" cy="4708648"/>
          </a:xfrm>
        </p:spPr>
        <p:txBody>
          <a:bodyPr/>
          <a:lstStyle>
            <a:lvl1pPr marL="342900" indent="-342900">
              <a:buFont typeface="Wingdings" panose="05000000000000000000" pitchFamily="2" charset="2"/>
              <a:buChar char="§"/>
              <a:defRPr/>
            </a:lvl1pPr>
            <a:lvl2pPr marL="685800" indent="-228600">
              <a:buClr>
                <a:schemeClr val="accent2"/>
              </a:buClr>
              <a:buFont typeface="Wingdings" panose="05000000000000000000" pitchFamily="2" charset="2"/>
              <a:buChar char="§"/>
              <a:defRPr/>
            </a:lvl2pPr>
            <a:lvl3pPr marL="1143000" indent="-228600">
              <a:buClr>
                <a:schemeClr val="accent3"/>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chemeClr val="accent5"/>
              </a:buClr>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4F7D0B0-7E7B-4879-A888-F5F2D3156A72}" type="slidenum">
              <a:rPr lang="en-US" smtClean="0"/>
              <a:pPr/>
              <a:t>‹#›</a:t>
            </a:fld>
            <a:endParaRPr lang="en-US" dirty="0"/>
          </a:p>
        </p:txBody>
      </p:sp>
      <p:sp>
        <p:nvSpPr>
          <p:cNvPr id="9" name="Text Placeholder 8"/>
          <p:cNvSpPr>
            <a:spLocks noGrp="1"/>
          </p:cNvSpPr>
          <p:nvPr>
            <p:ph type="body" sz="quarter" idx="14"/>
          </p:nvPr>
        </p:nvSpPr>
        <p:spPr>
          <a:xfrm>
            <a:off x="8474075" y="735691"/>
            <a:ext cx="3275013" cy="2478088"/>
          </a:xfrm>
        </p:spPr>
        <p:txBody>
          <a:bodyPr/>
          <a:lstStyle>
            <a:lvl1pPr marL="0" indent="0">
              <a:buClr>
                <a:schemeClr val="bg1"/>
              </a:buClr>
              <a:buNone/>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a:off x="8132064" y="3462684"/>
            <a:ext cx="4058470" cy="0"/>
          </a:xfrm>
          <a:prstGeom prst="line">
            <a:avLst/>
          </a:prstGeom>
          <a:ln w="38100"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1" name="Picture 10"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30326" y="277408"/>
            <a:ext cx="430170" cy="336568"/>
          </a:xfrm>
          <a:prstGeom prst="rect">
            <a:avLst/>
          </a:prstGeom>
        </p:spPr>
      </p:pic>
    </p:spTree>
    <p:extLst>
      <p:ext uri="{BB962C8B-B14F-4D97-AF65-F5344CB8AC3E}">
        <p14:creationId xmlns:p14="http://schemas.microsoft.com/office/powerpoint/2010/main" val="329591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Sidebar Light Blu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F7D0B0-7E7B-4879-A888-F5F2D3156A72}" type="slidenum">
              <a:rPr lang="en-US" smtClean="0"/>
              <a:pPr/>
              <a:t>‹#›</a:t>
            </a:fld>
            <a:endParaRPr lang="en-US" dirty="0"/>
          </a:p>
        </p:txBody>
      </p:sp>
      <p:sp>
        <p:nvSpPr>
          <p:cNvPr id="4" name="Rectangle 3"/>
          <p:cNvSpPr/>
          <p:nvPr userDrawn="1"/>
        </p:nvSpPr>
        <p:spPr>
          <a:xfrm>
            <a:off x="8139004" y="0"/>
            <a:ext cx="4059936" cy="3484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11"/>
          <p:cNvSpPr>
            <a:spLocks noGrp="1"/>
          </p:cNvSpPr>
          <p:nvPr>
            <p:ph type="pic" sz="quarter" idx="13"/>
          </p:nvPr>
        </p:nvSpPr>
        <p:spPr>
          <a:xfrm>
            <a:off x="8139004" y="3478265"/>
            <a:ext cx="4059936" cy="3379735"/>
          </a:xfrm>
        </p:spPr>
        <p:txBody>
          <a:bodyPr/>
          <a:lstStyle/>
          <a:p>
            <a:endParaRPr lang="en-US" dirty="0"/>
          </a:p>
        </p:txBody>
      </p:sp>
      <p:sp>
        <p:nvSpPr>
          <p:cNvPr id="6" name="Title 1"/>
          <p:cNvSpPr>
            <a:spLocks noGrp="1"/>
          </p:cNvSpPr>
          <p:nvPr>
            <p:ph type="title"/>
          </p:nvPr>
        </p:nvSpPr>
        <p:spPr>
          <a:xfrm>
            <a:off x="439615" y="365126"/>
            <a:ext cx="7373425" cy="971306"/>
          </a:xfrm>
        </p:spPr>
        <p:txBody>
          <a:bodyPr/>
          <a:lstStyle/>
          <a:p>
            <a:r>
              <a:rPr lang="en-US" dirty="0"/>
              <a:t>Click to edit Master title style</a:t>
            </a:r>
          </a:p>
        </p:txBody>
      </p:sp>
      <p:sp>
        <p:nvSpPr>
          <p:cNvPr id="7" name="Content Placeholder 2"/>
          <p:cNvSpPr>
            <a:spLocks noGrp="1"/>
          </p:cNvSpPr>
          <p:nvPr>
            <p:ph idx="1"/>
          </p:nvPr>
        </p:nvSpPr>
        <p:spPr>
          <a:xfrm>
            <a:off x="439615" y="1468315"/>
            <a:ext cx="7373425" cy="4708648"/>
          </a:xfrm>
        </p:spPr>
        <p:txBody>
          <a:bodyPr/>
          <a:lstStyle>
            <a:lvl1pPr marL="342900" indent="-342900">
              <a:buFont typeface="Wingdings" panose="05000000000000000000" pitchFamily="2" charset="2"/>
              <a:buChar char="§"/>
              <a:defRPr/>
            </a:lvl1pPr>
            <a:lvl2pPr marL="685800" indent="-228600">
              <a:buClr>
                <a:schemeClr val="accent2"/>
              </a:buClr>
              <a:buFont typeface="Wingdings" panose="05000000000000000000" pitchFamily="2" charset="2"/>
              <a:buChar char="§"/>
              <a:defRPr/>
            </a:lvl2pPr>
            <a:lvl3pPr marL="1143000" indent="-228600">
              <a:buClr>
                <a:schemeClr val="accent3"/>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chemeClr val="accent5"/>
              </a:buClr>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9006254"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F7D0B0-7E7B-4879-A888-F5F2D3156A72}" type="slidenum">
              <a:rPr lang="en-US" smtClean="0"/>
              <a:pPr/>
              <a:t>‹#›</a:t>
            </a:fld>
            <a:endParaRPr lang="en-US" dirty="0"/>
          </a:p>
        </p:txBody>
      </p:sp>
      <p:sp>
        <p:nvSpPr>
          <p:cNvPr id="9" name="Text Placeholder 8"/>
          <p:cNvSpPr>
            <a:spLocks noGrp="1"/>
          </p:cNvSpPr>
          <p:nvPr>
            <p:ph type="body" sz="quarter" idx="14"/>
          </p:nvPr>
        </p:nvSpPr>
        <p:spPr>
          <a:xfrm>
            <a:off x="8474075" y="735691"/>
            <a:ext cx="3275013" cy="2478088"/>
          </a:xfrm>
        </p:spPr>
        <p:txBody>
          <a:bodyPr/>
          <a:lstStyle>
            <a:lvl1pPr marL="0" indent="0">
              <a:buClr>
                <a:schemeClr val="bg1"/>
              </a:buClr>
              <a:buNone/>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a:off x="8132064" y="3462684"/>
            <a:ext cx="4058470" cy="0"/>
          </a:xfrm>
          <a:prstGeom prst="line">
            <a:avLst/>
          </a:prstGeom>
          <a:ln w="38100"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1" name="Picture 10"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30326" y="277408"/>
            <a:ext cx="430170" cy="336568"/>
          </a:xfrm>
          <a:prstGeom prst="rect">
            <a:avLst/>
          </a:prstGeom>
        </p:spPr>
      </p:pic>
    </p:spTree>
    <p:extLst>
      <p:ext uri="{BB962C8B-B14F-4D97-AF65-F5344CB8AC3E}">
        <p14:creationId xmlns:p14="http://schemas.microsoft.com/office/powerpoint/2010/main" val="2633395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Sidebar Gree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F7D0B0-7E7B-4879-A888-F5F2D3156A72}" type="slidenum">
              <a:rPr lang="en-US" smtClean="0"/>
              <a:pPr/>
              <a:t>‹#›</a:t>
            </a:fld>
            <a:endParaRPr lang="en-US" dirty="0"/>
          </a:p>
        </p:txBody>
      </p:sp>
      <p:sp>
        <p:nvSpPr>
          <p:cNvPr id="4" name="Rectangle 3"/>
          <p:cNvSpPr/>
          <p:nvPr userDrawn="1"/>
        </p:nvSpPr>
        <p:spPr>
          <a:xfrm>
            <a:off x="8139004" y="0"/>
            <a:ext cx="4059936" cy="3484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11"/>
          <p:cNvSpPr>
            <a:spLocks noGrp="1"/>
          </p:cNvSpPr>
          <p:nvPr>
            <p:ph type="pic" sz="quarter" idx="13"/>
          </p:nvPr>
        </p:nvSpPr>
        <p:spPr>
          <a:xfrm>
            <a:off x="8139004" y="3478265"/>
            <a:ext cx="4059936" cy="3379735"/>
          </a:xfrm>
        </p:spPr>
        <p:txBody>
          <a:bodyPr/>
          <a:lstStyle/>
          <a:p>
            <a:endParaRPr lang="en-US" dirty="0"/>
          </a:p>
        </p:txBody>
      </p:sp>
      <p:sp>
        <p:nvSpPr>
          <p:cNvPr id="6" name="Title 1"/>
          <p:cNvSpPr>
            <a:spLocks noGrp="1"/>
          </p:cNvSpPr>
          <p:nvPr>
            <p:ph type="title"/>
          </p:nvPr>
        </p:nvSpPr>
        <p:spPr>
          <a:xfrm>
            <a:off x="439615" y="365126"/>
            <a:ext cx="7373425" cy="971306"/>
          </a:xfrm>
        </p:spPr>
        <p:txBody>
          <a:bodyPr/>
          <a:lstStyle/>
          <a:p>
            <a:r>
              <a:rPr lang="en-US" dirty="0"/>
              <a:t>Click to edit Master title style</a:t>
            </a:r>
          </a:p>
        </p:txBody>
      </p:sp>
      <p:sp>
        <p:nvSpPr>
          <p:cNvPr id="7" name="Content Placeholder 2"/>
          <p:cNvSpPr>
            <a:spLocks noGrp="1"/>
          </p:cNvSpPr>
          <p:nvPr>
            <p:ph idx="1"/>
          </p:nvPr>
        </p:nvSpPr>
        <p:spPr>
          <a:xfrm>
            <a:off x="439615" y="1468315"/>
            <a:ext cx="7373425" cy="4708648"/>
          </a:xfrm>
        </p:spPr>
        <p:txBody>
          <a:bodyPr/>
          <a:lstStyle>
            <a:lvl1pPr marL="342900" indent="-342900">
              <a:buFont typeface="Wingdings" panose="05000000000000000000" pitchFamily="2" charset="2"/>
              <a:buChar char="§"/>
              <a:defRPr/>
            </a:lvl1pPr>
            <a:lvl2pPr marL="685800" indent="-228600">
              <a:buClr>
                <a:schemeClr val="accent2"/>
              </a:buClr>
              <a:buFont typeface="Wingdings" panose="05000000000000000000" pitchFamily="2" charset="2"/>
              <a:buChar char="§"/>
              <a:defRPr/>
            </a:lvl2pPr>
            <a:lvl3pPr marL="1143000" indent="-228600">
              <a:buClr>
                <a:schemeClr val="accent3"/>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chemeClr val="accent5"/>
              </a:buClr>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9006254"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F7D0B0-7E7B-4879-A888-F5F2D3156A72}" type="slidenum">
              <a:rPr lang="en-US" smtClean="0"/>
              <a:pPr/>
              <a:t>‹#›</a:t>
            </a:fld>
            <a:endParaRPr lang="en-US" dirty="0"/>
          </a:p>
        </p:txBody>
      </p:sp>
      <p:sp>
        <p:nvSpPr>
          <p:cNvPr id="9" name="Text Placeholder 8"/>
          <p:cNvSpPr>
            <a:spLocks noGrp="1"/>
          </p:cNvSpPr>
          <p:nvPr>
            <p:ph type="body" sz="quarter" idx="14"/>
          </p:nvPr>
        </p:nvSpPr>
        <p:spPr>
          <a:xfrm>
            <a:off x="8474075" y="735691"/>
            <a:ext cx="3275013" cy="2478088"/>
          </a:xfrm>
        </p:spPr>
        <p:txBody>
          <a:bodyPr/>
          <a:lstStyle>
            <a:lvl1pPr marL="0" indent="0">
              <a:buClr>
                <a:schemeClr val="bg1"/>
              </a:buClr>
              <a:buNone/>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a:off x="8132064" y="3462684"/>
            <a:ext cx="4058470" cy="0"/>
          </a:xfrm>
          <a:prstGeom prst="line">
            <a:avLst/>
          </a:prstGeom>
          <a:ln w="38100"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1" name="Picture 10"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30326" y="277408"/>
            <a:ext cx="430170" cy="336568"/>
          </a:xfrm>
          <a:prstGeom prst="rect">
            <a:avLst/>
          </a:prstGeom>
        </p:spPr>
      </p:pic>
    </p:spTree>
    <p:extLst>
      <p:ext uri="{BB962C8B-B14F-4D97-AF65-F5344CB8AC3E}">
        <p14:creationId xmlns:p14="http://schemas.microsoft.com/office/powerpoint/2010/main" val="1514459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Sidebar Light Gree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F7D0B0-7E7B-4879-A888-F5F2D3156A72}" type="slidenum">
              <a:rPr lang="en-US" smtClean="0"/>
              <a:pPr/>
              <a:t>‹#›</a:t>
            </a:fld>
            <a:endParaRPr lang="en-US" dirty="0"/>
          </a:p>
        </p:txBody>
      </p:sp>
      <p:sp>
        <p:nvSpPr>
          <p:cNvPr id="4" name="Rectangle 3"/>
          <p:cNvSpPr/>
          <p:nvPr userDrawn="1"/>
        </p:nvSpPr>
        <p:spPr>
          <a:xfrm>
            <a:off x="8132064" y="0"/>
            <a:ext cx="4059936" cy="3484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11"/>
          <p:cNvSpPr>
            <a:spLocks noGrp="1"/>
          </p:cNvSpPr>
          <p:nvPr>
            <p:ph type="pic" sz="quarter" idx="13"/>
          </p:nvPr>
        </p:nvSpPr>
        <p:spPr>
          <a:xfrm>
            <a:off x="8139004" y="3478265"/>
            <a:ext cx="4059936" cy="3379735"/>
          </a:xfrm>
        </p:spPr>
        <p:txBody>
          <a:bodyPr/>
          <a:lstStyle/>
          <a:p>
            <a:endParaRPr lang="en-US" dirty="0"/>
          </a:p>
        </p:txBody>
      </p:sp>
      <p:sp>
        <p:nvSpPr>
          <p:cNvPr id="6" name="Title 1"/>
          <p:cNvSpPr>
            <a:spLocks noGrp="1"/>
          </p:cNvSpPr>
          <p:nvPr>
            <p:ph type="title"/>
          </p:nvPr>
        </p:nvSpPr>
        <p:spPr>
          <a:xfrm>
            <a:off x="439615" y="365126"/>
            <a:ext cx="7373425" cy="971306"/>
          </a:xfrm>
        </p:spPr>
        <p:txBody>
          <a:bodyPr/>
          <a:lstStyle/>
          <a:p>
            <a:r>
              <a:rPr lang="en-US" dirty="0"/>
              <a:t>Click to edit Master title style</a:t>
            </a:r>
          </a:p>
        </p:txBody>
      </p:sp>
      <p:sp>
        <p:nvSpPr>
          <p:cNvPr id="7" name="Content Placeholder 2"/>
          <p:cNvSpPr>
            <a:spLocks noGrp="1"/>
          </p:cNvSpPr>
          <p:nvPr>
            <p:ph idx="1"/>
          </p:nvPr>
        </p:nvSpPr>
        <p:spPr>
          <a:xfrm>
            <a:off x="439615" y="1468315"/>
            <a:ext cx="7373425" cy="4708648"/>
          </a:xfrm>
        </p:spPr>
        <p:txBody>
          <a:bodyPr/>
          <a:lstStyle>
            <a:lvl1pPr marL="342900" indent="-342900">
              <a:buFont typeface="Wingdings" panose="05000000000000000000" pitchFamily="2" charset="2"/>
              <a:buChar char="§"/>
              <a:defRPr/>
            </a:lvl1pPr>
            <a:lvl2pPr marL="685800" indent="-228600">
              <a:buClr>
                <a:schemeClr val="accent2"/>
              </a:buClr>
              <a:buFont typeface="Wingdings" panose="05000000000000000000" pitchFamily="2" charset="2"/>
              <a:buChar char="§"/>
              <a:defRPr/>
            </a:lvl2pPr>
            <a:lvl3pPr marL="1143000" indent="-228600">
              <a:buClr>
                <a:schemeClr val="accent3"/>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chemeClr val="accent5"/>
              </a:buClr>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9006254"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F7D0B0-7E7B-4879-A888-F5F2D3156A72}" type="slidenum">
              <a:rPr lang="en-US" smtClean="0"/>
              <a:pPr/>
              <a:t>‹#›</a:t>
            </a:fld>
            <a:endParaRPr lang="en-US" dirty="0"/>
          </a:p>
        </p:txBody>
      </p:sp>
      <p:sp>
        <p:nvSpPr>
          <p:cNvPr id="9" name="Text Placeholder 8"/>
          <p:cNvSpPr>
            <a:spLocks noGrp="1"/>
          </p:cNvSpPr>
          <p:nvPr>
            <p:ph type="body" sz="quarter" idx="14"/>
          </p:nvPr>
        </p:nvSpPr>
        <p:spPr>
          <a:xfrm>
            <a:off x="8474075" y="735691"/>
            <a:ext cx="3275013" cy="2478088"/>
          </a:xfrm>
        </p:spPr>
        <p:txBody>
          <a:bodyPr/>
          <a:lstStyle>
            <a:lvl1pPr marL="0" indent="0">
              <a:buClr>
                <a:schemeClr val="tx1"/>
              </a:buClr>
              <a:buNone/>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a:off x="8132064" y="3462684"/>
            <a:ext cx="4058470" cy="0"/>
          </a:xfrm>
          <a:prstGeom prst="line">
            <a:avLst/>
          </a:prstGeom>
          <a:ln w="38100"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1" name="Picture 10"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30326" y="277408"/>
            <a:ext cx="430170" cy="336568"/>
          </a:xfrm>
          <a:prstGeom prst="rect">
            <a:avLst/>
          </a:prstGeom>
        </p:spPr>
      </p:pic>
    </p:spTree>
    <p:extLst>
      <p:ext uri="{BB962C8B-B14F-4D97-AF65-F5344CB8AC3E}">
        <p14:creationId xmlns:p14="http://schemas.microsoft.com/office/powerpoint/2010/main" val="144237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Sidebar Oran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F7D0B0-7E7B-4879-A888-F5F2D3156A72}" type="slidenum">
              <a:rPr lang="en-US" smtClean="0"/>
              <a:pPr/>
              <a:t>‹#›</a:t>
            </a:fld>
            <a:endParaRPr lang="en-US" dirty="0"/>
          </a:p>
        </p:txBody>
      </p:sp>
      <p:sp>
        <p:nvSpPr>
          <p:cNvPr id="4" name="Rectangle 3"/>
          <p:cNvSpPr/>
          <p:nvPr userDrawn="1"/>
        </p:nvSpPr>
        <p:spPr>
          <a:xfrm>
            <a:off x="8139004" y="0"/>
            <a:ext cx="4059936" cy="3484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11"/>
          <p:cNvSpPr>
            <a:spLocks noGrp="1"/>
          </p:cNvSpPr>
          <p:nvPr>
            <p:ph type="pic" sz="quarter" idx="13"/>
          </p:nvPr>
        </p:nvSpPr>
        <p:spPr>
          <a:xfrm>
            <a:off x="8139004" y="3478265"/>
            <a:ext cx="4059936" cy="3379735"/>
          </a:xfrm>
        </p:spPr>
        <p:txBody>
          <a:bodyPr/>
          <a:lstStyle/>
          <a:p>
            <a:endParaRPr lang="en-US" dirty="0"/>
          </a:p>
        </p:txBody>
      </p:sp>
      <p:sp>
        <p:nvSpPr>
          <p:cNvPr id="6" name="Title 1"/>
          <p:cNvSpPr>
            <a:spLocks noGrp="1"/>
          </p:cNvSpPr>
          <p:nvPr>
            <p:ph type="title"/>
          </p:nvPr>
        </p:nvSpPr>
        <p:spPr>
          <a:xfrm>
            <a:off x="439615" y="365126"/>
            <a:ext cx="7373425" cy="971306"/>
          </a:xfrm>
        </p:spPr>
        <p:txBody>
          <a:bodyPr/>
          <a:lstStyle/>
          <a:p>
            <a:r>
              <a:rPr lang="en-US" dirty="0"/>
              <a:t>Click to edit Master title style</a:t>
            </a:r>
          </a:p>
        </p:txBody>
      </p:sp>
      <p:sp>
        <p:nvSpPr>
          <p:cNvPr id="7" name="Content Placeholder 2"/>
          <p:cNvSpPr>
            <a:spLocks noGrp="1"/>
          </p:cNvSpPr>
          <p:nvPr>
            <p:ph idx="1"/>
          </p:nvPr>
        </p:nvSpPr>
        <p:spPr>
          <a:xfrm>
            <a:off x="439615" y="1468315"/>
            <a:ext cx="7373425" cy="4708648"/>
          </a:xfrm>
        </p:spPr>
        <p:txBody>
          <a:bodyPr/>
          <a:lstStyle>
            <a:lvl1pPr marL="342900" indent="-342900">
              <a:buFont typeface="Wingdings" panose="05000000000000000000" pitchFamily="2" charset="2"/>
              <a:buChar char="§"/>
              <a:defRPr/>
            </a:lvl1pPr>
            <a:lvl2pPr marL="685800" indent="-228600">
              <a:buClr>
                <a:schemeClr val="accent2"/>
              </a:buClr>
              <a:buFont typeface="Wingdings" panose="05000000000000000000" pitchFamily="2" charset="2"/>
              <a:buChar char="§"/>
              <a:defRPr/>
            </a:lvl2pPr>
            <a:lvl3pPr marL="1143000" indent="-228600">
              <a:buClr>
                <a:schemeClr val="accent3"/>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chemeClr val="accent5"/>
              </a:buClr>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9006254"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F7D0B0-7E7B-4879-A888-F5F2D3156A72}" type="slidenum">
              <a:rPr lang="en-US" smtClean="0"/>
              <a:pPr/>
              <a:t>‹#›</a:t>
            </a:fld>
            <a:endParaRPr lang="en-US" dirty="0"/>
          </a:p>
        </p:txBody>
      </p:sp>
      <p:sp>
        <p:nvSpPr>
          <p:cNvPr id="9" name="Text Placeholder 8"/>
          <p:cNvSpPr>
            <a:spLocks noGrp="1"/>
          </p:cNvSpPr>
          <p:nvPr>
            <p:ph type="body" sz="quarter" idx="14"/>
          </p:nvPr>
        </p:nvSpPr>
        <p:spPr>
          <a:xfrm>
            <a:off x="8474075" y="735691"/>
            <a:ext cx="3275013" cy="2478088"/>
          </a:xfrm>
        </p:spPr>
        <p:txBody>
          <a:bodyPr/>
          <a:lstStyle>
            <a:lvl1pPr marL="0" indent="0">
              <a:buClr>
                <a:schemeClr val="bg1"/>
              </a:buClr>
              <a:buNone/>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a:off x="8132064" y="3462684"/>
            <a:ext cx="4058470" cy="0"/>
          </a:xfrm>
          <a:prstGeom prst="line">
            <a:avLst/>
          </a:prstGeom>
          <a:ln w="38100"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1" name="Picture 10"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30326" y="277408"/>
            <a:ext cx="430170" cy="336568"/>
          </a:xfrm>
          <a:prstGeom prst="rect">
            <a:avLst/>
          </a:prstGeom>
        </p:spPr>
      </p:pic>
    </p:spTree>
    <p:extLst>
      <p:ext uri="{BB962C8B-B14F-4D97-AF65-F5344CB8AC3E}">
        <p14:creationId xmlns:p14="http://schemas.microsoft.com/office/powerpoint/2010/main" val="2420467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Sidebar Purp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F7D0B0-7E7B-4879-A888-F5F2D3156A72}" type="slidenum">
              <a:rPr lang="en-US" smtClean="0"/>
              <a:pPr/>
              <a:t>‹#›</a:t>
            </a:fld>
            <a:endParaRPr lang="en-US" dirty="0"/>
          </a:p>
        </p:txBody>
      </p:sp>
      <p:sp>
        <p:nvSpPr>
          <p:cNvPr id="4" name="Rectangle 3"/>
          <p:cNvSpPr/>
          <p:nvPr userDrawn="1"/>
        </p:nvSpPr>
        <p:spPr>
          <a:xfrm>
            <a:off x="8139004" y="0"/>
            <a:ext cx="4059936" cy="34848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11"/>
          <p:cNvSpPr>
            <a:spLocks noGrp="1"/>
          </p:cNvSpPr>
          <p:nvPr>
            <p:ph type="pic" sz="quarter" idx="13"/>
          </p:nvPr>
        </p:nvSpPr>
        <p:spPr>
          <a:xfrm>
            <a:off x="8139004" y="3478265"/>
            <a:ext cx="4059936" cy="3379735"/>
          </a:xfrm>
        </p:spPr>
        <p:txBody>
          <a:bodyPr/>
          <a:lstStyle/>
          <a:p>
            <a:endParaRPr lang="en-US" dirty="0"/>
          </a:p>
        </p:txBody>
      </p:sp>
      <p:sp>
        <p:nvSpPr>
          <p:cNvPr id="6" name="Title 1"/>
          <p:cNvSpPr>
            <a:spLocks noGrp="1"/>
          </p:cNvSpPr>
          <p:nvPr>
            <p:ph type="title"/>
          </p:nvPr>
        </p:nvSpPr>
        <p:spPr>
          <a:xfrm>
            <a:off x="439615" y="365126"/>
            <a:ext cx="7373425" cy="971306"/>
          </a:xfrm>
        </p:spPr>
        <p:txBody>
          <a:bodyPr/>
          <a:lstStyle/>
          <a:p>
            <a:r>
              <a:rPr lang="en-US" dirty="0"/>
              <a:t>Click to edit Master title style</a:t>
            </a:r>
          </a:p>
        </p:txBody>
      </p:sp>
      <p:sp>
        <p:nvSpPr>
          <p:cNvPr id="7" name="Content Placeholder 2"/>
          <p:cNvSpPr>
            <a:spLocks noGrp="1"/>
          </p:cNvSpPr>
          <p:nvPr>
            <p:ph idx="1"/>
          </p:nvPr>
        </p:nvSpPr>
        <p:spPr>
          <a:xfrm>
            <a:off x="439615" y="1468315"/>
            <a:ext cx="7373425" cy="4708648"/>
          </a:xfrm>
        </p:spPr>
        <p:txBody>
          <a:bodyPr/>
          <a:lstStyle>
            <a:lvl1pPr marL="342900" indent="-342900">
              <a:buFont typeface="Wingdings" panose="05000000000000000000" pitchFamily="2" charset="2"/>
              <a:buChar char="§"/>
              <a:defRPr/>
            </a:lvl1pPr>
            <a:lvl2pPr marL="685800" indent="-228600">
              <a:buClr>
                <a:schemeClr val="accent2"/>
              </a:buClr>
              <a:buFont typeface="Wingdings" panose="05000000000000000000" pitchFamily="2" charset="2"/>
              <a:buChar char="§"/>
              <a:defRPr/>
            </a:lvl2pPr>
            <a:lvl3pPr marL="1143000" indent="-228600">
              <a:buClr>
                <a:schemeClr val="accent3"/>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chemeClr val="accent5"/>
              </a:buClr>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9006254"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F7D0B0-7E7B-4879-A888-F5F2D3156A72}" type="slidenum">
              <a:rPr lang="en-US" smtClean="0"/>
              <a:pPr/>
              <a:t>‹#›</a:t>
            </a:fld>
            <a:endParaRPr lang="en-US" dirty="0"/>
          </a:p>
        </p:txBody>
      </p:sp>
      <p:sp>
        <p:nvSpPr>
          <p:cNvPr id="9" name="Text Placeholder 8"/>
          <p:cNvSpPr>
            <a:spLocks noGrp="1"/>
          </p:cNvSpPr>
          <p:nvPr>
            <p:ph type="body" sz="quarter" idx="14"/>
          </p:nvPr>
        </p:nvSpPr>
        <p:spPr>
          <a:xfrm>
            <a:off x="8474075" y="735691"/>
            <a:ext cx="3275013" cy="2478088"/>
          </a:xfrm>
        </p:spPr>
        <p:txBody>
          <a:bodyPr/>
          <a:lstStyle>
            <a:lvl1pPr marL="0" indent="0">
              <a:buClr>
                <a:schemeClr val="bg1"/>
              </a:buClr>
              <a:buNone/>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a:off x="8132064" y="3462684"/>
            <a:ext cx="4058470" cy="0"/>
          </a:xfrm>
          <a:prstGeom prst="line">
            <a:avLst/>
          </a:prstGeom>
          <a:ln w="38100"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1" name="Picture 10"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30326" y="277408"/>
            <a:ext cx="430170" cy="336568"/>
          </a:xfrm>
          <a:prstGeom prst="rect">
            <a:avLst/>
          </a:prstGeom>
        </p:spPr>
      </p:pic>
    </p:spTree>
    <p:extLst>
      <p:ext uri="{BB962C8B-B14F-4D97-AF65-F5344CB8AC3E}">
        <p14:creationId xmlns:p14="http://schemas.microsoft.com/office/powerpoint/2010/main" val="4394472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jpe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9615" y="365126"/>
            <a:ext cx="11309839" cy="97130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39615" y="1468315"/>
            <a:ext cx="11309839" cy="47086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006254" y="6356350"/>
            <a:ext cx="2743200" cy="365125"/>
          </a:xfrm>
          <a:prstGeom prst="rect">
            <a:avLst/>
          </a:prstGeom>
        </p:spPr>
        <p:txBody>
          <a:bodyPr vert="horz" lIns="91440" tIns="45720" rIns="91440" bIns="45720" rtlCol="0" anchor="ctr"/>
          <a:lstStyle>
            <a:lvl1pPr algn="r">
              <a:defRPr sz="1200">
                <a:solidFill>
                  <a:schemeClr val="bg2">
                    <a:lumMod val="50000"/>
                  </a:schemeClr>
                </a:solidFill>
                <a:latin typeface="Century Gothic" panose="020B0502020202020204" pitchFamily="34" charset="0"/>
              </a:defRPr>
            </a:lvl1pPr>
          </a:lstStyle>
          <a:p>
            <a:fld id="{D4F7D0B0-7E7B-4879-A888-F5F2D3156A72}" type="slidenum">
              <a:rPr lang="en-US" smtClean="0"/>
              <a:pPr/>
              <a:t>‹#›</a:t>
            </a:fld>
            <a:endParaRPr lang="en-US" dirty="0"/>
          </a:p>
        </p:txBody>
      </p:sp>
      <p:pic>
        <p:nvPicPr>
          <p:cNvPr id="9" name="Picture 8" descr="CrownBIG.jpg"/>
          <p:cNvPicPr>
            <a:picLocks noChangeAspect="1"/>
          </p:cNvPicPr>
          <p:nvPr userDrawn="1"/>
        </p:nvPicPr>
        <p:blipFill>
          <a:blip r:embed="rId39" cstate="print">
            <a:extLst>
              <a:ext uri="{28A0092B-C50C-407E-A947-70E740481C1C}">
                <a14:useLocalDpi xmlns:a14="http://schemas.microsoft.com/office/drawing/2010/main"/>
              </a:ext>
            </a:extLst>
          </a:blip>
          <a:stretch>
            <a:fillRect/>
          </a:stretch>
        </p:blipFill>
        <p:spPr>
          <a:xfrm>
            <a:off x="11351954" y="215128"/>
            <a:ext cx="584998" cy="467998"/>
          </a:xfrm>
          <a:prstGeom prst="rect">
            <a:avLst/>
          </a:prstGeom>
        </p:spPr>
      </p:pic>
    </p:spTree>
    <p:extLst>
      <p:ext uri="{BB962C8B-B14F-4D97-AF65-F5344CB8AC3E}">
        <p14:creationId xmlns:p14="http://schemas.microsoft.com/office/powerpoint/2010/main" val="348710650"/>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50" r:id="rId3"/>
    <p:sldLayoutId id="2147483661" r:id="rId4"/>
    <p:sldLayoutId id="2147483688" r:id="rId5"/>
    <p:sldLayoutId id="2147483689" r:id="rId6"/>
    <p:sldLayoutId id="2147483690" r:id="rId7"/>
    <p:sldLayoutId id="2147483691" r:id="rId8"/>
    <p:sldLayoutId id="2147483692" r:id="rId9"/>
    <p:sldLayoutId id="2147483700" r:id="rId10"/>
    <p:sldLayoutId id="2147483666" r:id="rId11"/>
    <p:sldLayoutId id="2147483668" r:id="rId12"/>
    <p:sldLayoutId id="2147483674" r:id="rId13"/>
    <p:sldLayoutId id="2147483675" r:id="rId14"/>
    <p:sldLayoutId id="2147483676" r:id="rId15"/>
    <p:sldLayoutId id="2147483677" r:id="rId16"/>
    <p:sldLayoutId id="2147483659" r:id="rId17"/>
    <p:sldLayoutId id="2147483679" r:id="rId18"/>
    <p:sldLayoutId id="2147483680" r:id="rId19"/>
    <p:sldLayoutId id="2147483681" r:id="rId20"/>
    <p:sldLayoutId id="2147483682" r:id="rId21"/>
    <p:sldLayoutId id="2147483657" r:id="rId22"/>
    <p:sldLayoutId id="2147483687" r:id="rId23"/>
    <p:sldLayoutId id="2147483683" r:id="rId24"/>
    <p:sldLayoutId id="2147483684" r:id="rId25"/>
    <p:sldLayoutId id="2147483685" r:id="rId26"/>
    <p:sldLayoutId id="2147483686" r:id="rId27"/>
    <p:sldLayoutId id="2147483658" r:id="rId28"/>
    <p:sldLayoutId id="2147483665" r:id="rId29"/>
    <p:sldLayoutId id="2147483693" r:id="rId30"/>
    <p:sldLayoutId id="2147483694" r:id="rId31"/>
    <p:sldLayoutId id="2147483698" r:id="rId32"/>
    <p:sldLayoutId id="2147483697" r:id="rId33"/>
    <p:sldLayoutId id="2147483696" r:id="rId34"/>
    <p:sldLayoutId id="2147483695" r:id="rId35"/>
    <p:sldLayoutId id="2147483699" r:id="rId36"/>
    <p:sldLayoutId id="2147483654" r:id="rId37"/>
  </p:sldLayoutIdLst>
  <p:hf hdr="0" ftr="0" dt="0"/>
  <p:txStyles>
    <p:titleStyle>
      <a:lvl1pPr algn="l" defTabSz="914400" rtl="0" eaLnBrk="1" latinLnBrk="0" hangingPunct="1">
        <a:lnSpc>
          <a:spcPct val="90000"/>
        </a:lnSpc>
        <a:spcBef>
          <a:spcPct val="0"/>
        </a:spcBef>
        <a:buNone/>
        <a:defRPr sz="3200" b="1" kern="1200">
          <a:solidFill>
            <a:schemeClr val="tx1"/>
          </a:solidFill>
          <a:latin typeface="Century Gothic" panose="020B0502020202020204" pitchFamily="34" charset="0"/>
          <a:ea typeface="+mj-ea"/>
          <a:cs typeface="+mj-cs"/>
        </a:defRPr>
      </a:lvl1pPr>
    </p:titleStyle>
    <p:bodyStyle>
      <a:lvl1pPr marL="342900" indent="-342900" algn="l" defTabSz="914400" rtl="0" eaLnBrk="1" latinLnBrk="0" hangingPunct="1">
        <a:lnSpc>
          <a:spcPct val="90000"/>
        </a:lnSpc>
        <a:spcBef>
          <a:spcPts val="1000"/>
        </a:spcBef>
        <a:buClr>
          <a:schemeClr val="accent1"/>
        </a:buClr>
        <a:buFont typeface="Wingdings" charset="2"/>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3"/>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5"/>
        </a:buClr>
        <a:buFont typeface="Wingdings" panose="05000000000000000000" pitchFamily="2" charset="2"/>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https://creativecommons.org/licenses/by-nc-sa/3.0/" TargetMode="External"/><Relationship Id="rId4" Type="http://schemas.openxmlformats.org/officeDocument/2006/relationships/hyperlink" Target="https://technofaq.org/posts/2017/07/recruitment-from-newspapers-to-softwar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8" Type="http://schemas.openxmlformats.org/officeDocument/2006/relationships/hyperlink" Target="https://www.higheredjobs.com/Articles/articleDisplay.cfm?ID=2066" TargetMode="External"/><Relationship Id="rId3" Type="http://schemas.openxmlformats.org/officeDocument/2006/relationships/image" Target="../media/image9.jpe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hyperlink" Target="https://geobrava.wordpress.com/2015/12/21/enterprise-videoconference-market-volatility-continues/" TargetMode="External"/><Relationship Id="rId5" Type="http://schemas.openxmlformats.org/officeDocument/2006/relationships/image" Target="../media/image10.jpg"/><Relationship Id="rId4" Type="http://schemas.openxmlformats.org/officeDocument/2006/relationships/hyperlink" Target="https://www.insauga.com/these-are-the-companies-currently-hiring-amid-covid-19-pandemic-april-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creativecommons.org/licenses/by-nc/3.0/" TargetMode="External"/><Relationship Id="rId4" Type="http://schemas.openxmlformats.org/officeDocument/2006/relationships/hyperlink" Target="http://www.flickr.com/photos/mn_francis/38847428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ODU Physical Science Building - RRMM Architects">
            <a:extLst>
              <a:ext uri="{FF2B5EF4-FFF2-40B4-BE49-F238E27FC236}">
                <a16:creationId xmlns:a16="http://schemas.microsoft.com/office/drawing/2014/main" id="{16B8E0CA-3FF0-4BA3-9FB3-D067855479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27296"/>
            <a:ext cx="4071287" cy="30034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COS Recruitments: Selection of Candidates</a:t>
            </a:r>
          </a:p>
        </p:txBody>
      </p:sp>
      <p:sp>
        <p:nvSpPr>
          <p:cNvPr id="4" name="Text Placeholder 3"/>
          <p:cNvSpPr>
            <a:spLocks noGrp="1"/>
          </p:cNvSpPr>
          <p:nvPr>
            <p:ph type="body" sz="quarter" idx="13"/>
          </p:nvPr>
        </p:nvSpPr>
        <p:spPr/>
        <p:txBody>
          <a:bodyPr/>
          <a:lstStyle/>
          <a:p>
            <a:pPr marL="0" indent="0">
              <a:buNone/>
            </a:pPr>
            <a:r>
              <a:rPr lang="en-US" dirty="0">
                <a:solidFill>
                  <a:schemeClr val="bg1"/>
                </a:solidFill>
              </a:rPr>
              <a:t>Ariana Wright, Director of EO/AA</a:t>
            </a:r>
          </a:p>
          <a:p>
            <a:pPr marL="0" indent="0">
              <a:buNone/>
            </a:pPr>
            <a:r>
              <a:rPr lang="en-US" dirty="0">
                <a:solidFill>
                  <a:schemeClr val="bg1"/>
                </a:solidFill>
              </a:rPr>
              <a:t>Office of Institutional Equity and Diversity</a:t>
            </a:r>
          </a:p>
        </p:txBody>
      </p:sp>
      <p:sp>
        <p:nvSpPr>
          <p:cNvPr id="5" name="Text Placeholder 4"/>
          <p:cNvSpPr>
            <a:spLocks noGrp="1"/>
          </p:cNvSpPr>
          <p:nvPr>
            <p:ph type="body" sz="quarter" idx="14"/>
          </p:nvPr>
        </p:nvSpPr>
        <p:spPr/>
        <p:txBody>
          <a:bodyPr/>
          <a:lstStyle/>
          <a:p>
            <a:pPr marL="0" indent="0">
              <a:buNone/>
            </a:pPr>
            <a:r>
              <a:rPr lang="en-US" dirty="0"/>
              <a:t>November 29, 2016</a:t>
            </a:r>
          </a:p>
        </p:txBody>
      </p:sp>
    </p:spTree>
    <p:extLst>
      <p:ext uri="{BB962C8B-B14F-4D97-AF65-F5344CB8AC3E}">
        <p14:creationId xmlns:p14="http://schemas.microsoft.com/office/powerpoint/2010/main" val="338146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close up of a newspaper&#10;&#10;Description automatically generated">
            <a:extLst>
              <a:ext uri="{FF2B5EF4-FFF2-40B4-BE49-F238E27FC236}">
                <a16:creationId xmlns:a16="http://schemas.microsoft.com/office/drawing/2014/main" id="{3D5D6202-0579-430B-8D59-C3B8B0CCD8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021" r="17021"/>
          <a:stretch>
            <a:fillRect/>
          </a:stretch>
        </p:blipFill>
        <p:spPr>
          <a:xfrm>
            <a:off x="8275460" y="3572614"/>
            <a:ext cx="3640676" cy="3030718"/>
          </a:xfrm>
        </p:spPr>
      </p:pic>
      <p:sp>
        <p:nvSpPr>
          <p:cNvPr id="3" name="Title 2">
            <a:extLst>
              <a:ext uri="{FF2B5EF4-FFF2-40B4-BE49-F238E27FC236}">
                <a16:creationId xmlns:a16="http://schemas.microsoft.com/office/drawing/2014/main" id="{958F6F1D-6D89-4BAB-A847-90720F2EC288}"/>
              </a:ext>
            </a:extLst>
          </p:cNvPr>
          <p:cNvSpPr>
            <a:spLocks noGrp="1"/>
          </p:cNvSpPr>
          <p:nvPr>
            <p:ph type="title"/>
          </p:nvPr>
        </p:nvSpPr>
        <p:spPr/>
        <p:txBody>
          <a:bodyPr/>
          <a:lstStyle/>
          <a:p>
            <a:r>
              <a:rPr lang="en-US" dirty="0"/>
              <a:t>Creating the AD		</a:t>
            </a:r>
          </a:p>
        </p:txBody>
      </p:sp>
      <p:sp>
        <p:nvSpPr>
          <p:cNvPr id="4" name="Content Placeholder 3">
            <a:extLst>
              <a:ext uri="{FF2B5EF4-FFF2-40B4-BE49-F238E27FC236}">
                <a16:creationId xmlns:a16="http://schemas.microsoft.com/office/drawing/2014/main" id="{292F0142-68D5-48E8-AEAC-2FB2843D67F2}"/>
              </a:ext>
            </a:extLst>
          </p:cNvPr>
          <p:cNvSpPr>
            <a:spLocks noGrp="1"/>
          </p:cNvSpPr>
          <p:nvPr>
            <p:ph idx="1"/>
          </p:nvPr>
        </p:nvSpPr>
        <p:spPr/>
        <p:txBody>
          <a:bodyPr>
            <a:normAutofit fontScale="92500" lnSpcReduction="10000"/>
          </a:bodyPr>
          <a:lstStyle/>
          <a:p>
            <a:r>
              <a:rPr lang="en-US" dirty="0"/>
              <a:t>Your advertisement will guide the entire selection process</a:t>
            </a:r>
            <a:br>
              <a:rPr lang="en-US" dirty="0"/>
            </a:br>
            <a:endParaRPr lang="en-US" dirty="0"/>
          </a:p>
          <a:p>
            <a:r>
              <a:rPr lang="en-US" dirty="0"/>
              <a:t>Use industry standards as a guide, but always check to make sure KSA’s are grounded in bona fide job-related needs.</a:t>
            </a:r>
            <a:br>
              <a:rPr lang="en-US" dirty="0"/>
            </a:br>
            <a:r>
              <a:rPr lang="en-US" dirty="0"/>
              <a:t>  </a:t>
            </a:r>
          </a:p>
          <a:p>
            <a:r>
              <a:rPr lang="en-US" dirty="0"/>
              <a:t>Ensure all language in the ad is tied to the KSA’s required for the position. </a:t>
            </a:r>
            <a:br>
              <a:rPr lang="en-US" dirty="0"/>
            </a:br>
            <a:endParaRPr lang="en-US" dirty="0"/>
          </a:p>
          <a:p>
            <a:r>
              <a:rPr lang="en-US" dirty="0"/>
              <a:t>Avoid using language that can be tied to protected factors. </a:t>
            </a:r>
            <a:br>
              <a:rPr lang="en-US" dirty="0"/>
            </a:br>
            <a:endParaRPr lang="en-US" dirty="0"/>
          </a:p>
          <a:p>
            <a:r>
              <a:rPr lang="en-US" dirty="0"/>
              <a:t>Encourage diverse applicants to apply. </a:t>
            </a:r>
            <a:br>
              <a:rPr lang="en-US" dirty="0"/>
            </a:br>
            <a:endParaRPr lang="en-US" dirty="0"/>
          </a:p>
        </p:txBody>
      </p:sp>
      <p:sp>
        <p:nvSpPr>
          <p:cNvPr id="5" name="Slide Number Placeholder 4">
            <a:extLst>
              <a:ext uri="{FF2B5EF4-FFF2-40B4-BE49-F238E27FC236}">
                <a16:creationId xmlns:a16="http://schemas.microsoft.com/office/drawing/2014/main" id="{8D18F35F-37AA-40FD-B53B-9EC6E6EEC82F}"/>
              </a:ext>
            </a:extLst>
          </p:cNvPr>
          <p:cNvSpPr>
            <a:spLocks noGrp="1"/>
          </p:cNvSpPr>
          <p:nvPr>
            <p:ph type="sldNum" sz="quarter" idx="12"/>
          </p:nvPr>
        </p:nvSpPr>
        <p:spPr/>
        <p:txBody>
          <a:bodyPr/>
          <a:lstStyle/>
          <a:p>
            <a:fld id="{D4F7D0B0-7E7B-4879-A888-F5F2D3156A72}" type="slidenum">
              <a:rPr lang="en-US" smtClean="0"/>
              <a:pPr/>
              <a:t>2</a:t>
            </a:fld>
            <a:endParaRPr lang="en-US" dirty="0"/>
          </a:p>
        </p:txBody>
      </p:sp>
      <p:sp>
        <p:nvSpPr>
          <p:cNvPr id="6" name="Text Placeholder 5">
            <a:extLst>
              <a:ext uri="{FF2B5EF4-FFF2-40B4-BE49-F238E27FC236}">
                <a16:creationId xmlns:a16="http://schemas.microsoft.com/office/drawing/2014/main" id="{4A5AFDCD-1031-4B2C-ADA4-0EFA219E2588}"/>
              </a:ext>
            </a:extLst>
          </p:cNvPr>
          <p:cNvSpPr>
            <a:spLocks noGrp="1"/>
          </p:cNvSpPr>
          <p:nvPr>
            <p:ph type="body" sz="quarter" idx="14"/>
          </p:nvPr>
        </p:nvSpPr>
        <p:spPr/>
        <p:txBody>
          <a:bodyPr/>
          <a:lstStyle/>
          <a:p>
            <a:pPr algn="ctr"/>
            <a:r>
              <a:rPr lang="en-US" dirty="0"/>
              <a:t>Have doubts about your ad? OIED can assist!</a:t>
            </a:r>
          </a:p>
        </p:txBody>
      </p:sp>
      <p:sp>
        <p:nvSpPr>
          <p:cNvPr id="9" name="TextBox 8">
            <a:extLst>
              <a:ext uri="{FF2B5EF4-FFF2-40B4-BE49-F238E27FC236}">
                <a16:creationId xmlns:a16="http://schemas.microsoft.com/office/drawing/2014/main" id="{B457ACF0-EDE5-445A-98D5-F0512D727C0E}"/>
              </a:ext>
            </a:extLst>
          </p:cNvPr>
          <p:cNvSpPr txBox="1"/>
          <p:nvPr/>
        </p:nvSpPr>
        <p:spPr>
          <a:xfrm>
            <a:off x="8333294" y="6627168"/>
            <a:ext cx="3582841" cy="230832"/>
          </a:xfrm>
          <a:prstGeom prst="rect">
            <a:avLst/>
          </a:prstGeom>
          <a:noFill/>
        </p:spPr>
        <p:txBody>
          <a:bodyPr wrap="square" rtlCol="0">
            <a:spAutoFit/>
          </a:bodyPr>
          <a:lstStyle/>
          <a:p>
            <a:r>
              <a:rPr lang="en-US" sz="900">
                <a:hlinkClick r:id="rId4" tooltip="https://technofaq.org/posts/2017/07/recruitment-from-newspapers-to-software/"/>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3018370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Committee Training</a:t>
            </a:r>
          </a:p>
        </p:txBody>
      </p:sp>
      <p:sp>
        <p:nvSpPr>
          <p:cNvPr id="3" name="Content Placeholder 2"/>
          <p:cNvSpPr>
            <a:spLocks noGrp="1"/>
          </p:cNvSpPr>
          <p:nvPr>
            <p:ph idx="1"/>
          </p:nvPr>
        </p:nvSpPr>
        <p:spPr/>
        <p:txBody>
          <a:bodyPr/>
          <a:lstStyle/>
          <a:p>
            <a:pPr marL="0" indent="0">
              <a:buNone/>
            </a:pPr>
            <a:r>
              <a:rPr lang="en-US" dirty="0"/>
              <a:t>All individuals reviewing applicants should complete search committee training. </a:t>
            </a:r>
            <a:br>
              <a:rPr lang="en-US" dirty="0"/>
            </a:br>
            <a:endParaRPr lang="en-US" dirty="0"/>
          </a:p>
          <a:p>
            <a:r>
              <a:rPr lang="en-US" dirty="0"/>
              <a:t>Training certification lasts 12 months</a:t>
            </a:r>
            <a:br>
              <a:rPr lang="en-US" dirty="0"/>
            </a:br>
            <a:endParaRPr lang="en-US" dirty="0"/>
          </a:p>
          <a:p>
            <a:r>
              <a:rPr lang="en-US" dirty="0"/>
              <a:t>New training includes ways to spot and avoid potential biases in the process</a:t>
            </a:r>
            <a:br>
              <a:rPr lang="en-US" dirty="0"/>
            </a:br>
            <a:endParaRPr lang="en-US" dirty="0"/>
          </a:p>
          <a:p>
            <a:r>
              <a:rPr lang="en-US" dirty="0"/>
              <a:t>You can access training via the OIED website</a:t>
            </a:r>
          </a:p>
        </p:txBody>
      </p:sp>
      <p:sp>
        <p:nvSpPr>
          <p:cNvPr id="5" name="Text Placeholder 4"/>
          <p:cNvSpPr>
            <a:spLocks noGrp="1"/>
          </p:cNvSpPr>
          <p:nvPr>
            <p:ph type="body" sz="quarter" idx="14"/>
          </p:nvPr>
        </p:nvSpPr>
        <p:spPr/>
        <p:txBody>
          <a:bodyPr/>
          <a:lstStyle/>
          <a:p>
            <a:pPr marL="0" indent="0">
              <a:buNone/>
            </a:pPr>
            <a:r>
              <a:rPr lang="en-US" dirty="0"/>
              <a:t>A good way to avoid bias is to be prepared. Training is an important tool in preparing for the process. </a:t>
            </a:r>
          </a:p>
        </p:txBody>
      </p:sp>
      <p:sp>
        <p:nvSpPr>
          <p:cNvPr id="7" name="Slide Number Placeholder 6"/>
          <p:cNvSpPr>
            <a:spLocks noGrp="1"/>
          </p:cNvSpPr>
          <p:nvPr>
            <p:ph type="sldNum" sz="quarter" idx="12"/>
          </p:nvPr>
        </p:nvSpPr>
        <p:spPr/>
        <p:txBody>
          <a:bodyPr/>
          <a:lstStyle/>
          <a:p>
            <a:fld id="{D4F7D0B0-7E7B-4879-A888-F5F2D3156A72}" type="slidenum">
              <a:rPr lang="en-US" smtClean="0"/>
              <a:pPr/>
              <a:t>3</a:t>
            </a:fld>
            <a:endParaRPr lang="en-US" dirty="0"/>
          </a:p>
        </p:txBody>
      </p:sp>
      <p:pic>
        <p:nvPicPr>
          <p:cNvPr id="4" name="Picture 3">
            <a:extLst>
              <a:ext uri="{FF2B5EF4-FFF2-40B4-BE49-F238E27FC236}">
                <a16:creationId xmlns:a16="http://schemas.microsoft.com/office/drawing/2014/main" id="{19F34690-D255-48B9-9EE4-0A440A8673E4}"/>
              </a:ext>
            </a:extLst>
          </p:cNvPr>
          <p:cNvPicPr>
            <a:picLocks noChangeAspect="1"/>
          </p:cNvPicPr>
          <p:nvPr/>
        </p:nvPicPr>
        <p:blipFill rotWithShape="1">
          <a:blip r:embed="rId3"/>
          <a:srcRect l="1" t="1496" r="18170" b="1494"/>
          <a:stretch/>
        </p:blipFill>
        <p:spPr>
          <a:xfrm>
            <a:off x="8139004" y="3478265"/>
            <a:ext cx="4052996" cy="3197120"/>
          </a:xfrm>
          <a:prstGeom prst="rect">
            <a:avLst/>
          </a:prstGeom>
        </p:spPr>
      </p:pic>
      <p:sp>
        <p:nvSpPr>
          <p:cNvPr id="9" name="Picture Placeholder 8">
            <a:extLst>
              <a:ext uri="{FF2B5EF4-FFF2-40B4-BE49-F238E27FC236}">
                <a16:creationId xmlns:a16="http://schemas.microsoft.com/office/drawing/2014/main" id="{CD62EED5-488C-446A-BCC1-6B8D68DD9CFC}"/>
              </a:ext>
            </a:extLst>
          </p:cNvPr>
          <p:cNvSpPr>
            <a:spLocks noGrp="1"/>
          </p:cNvSpPr>
          <p:nvPr>
            <p:ph type="pic" sz="quarter" idx="13"/>
          </p:nvPr>
        </p:nvSpPr>
        <p:spPr/>
      </p:sp>
    </p:spTree>
    <p:extLst>
      <p:ext uri="{BB962C8B-B14F-4D97-AF65-F5344CB8AC3E}">
        <p14:creationId xmlns:p14="http://schemas.microsoft.com/office/powerpoint/2010/main" val="2076092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00E0F77-E936-4985-B7B1-B9823486A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517889" y="4883544"/>
            <a:ext cx="3876086" cy="1556907"/>
          </a:xfrm>
        </p:spPr>
        <p:txBody>
          <a:bodyPr vert="horz" lIns="91440" tIns="45720" rIns="91440" bIns="45720" rtlCol="0" anchor="ctr">
            <a:normAutofit/>
          </a:bodyPr>
          <a:lstStyle/>
          <a:p>
            <a:r>
              <a:rPr lang="en-US" kern="1200">
                <a:solidFill>
                  <a:schemeClr val="tx1"/>
                </a:solidFill>
                <a:latin typeface="+mj-lt"/>
                <a:ea typeface="+mj-ea"/>
                <a:cs typeface="+mj-cs"/>
              </a:rPr>
              <a:t>The Matrix	</a:t>
            </a:r>
          </a:p>
        </p:txBody>
      </p:sp>
      <p:sp>
        <p:nvSpPr>
          <p:cNvPr id="22" name="Rectangle 21">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1A202CA-20FE-42D5-95A2-91EB503B5A7E}"/>
              </a:ext>
            </a:extLst>
          </p:cNvPr>
          <p:cNvPicPr>
            <a:picLocks noChangeAspect="1"/>
          </p:cNvPicPr>
          <p:nvPr/>
        </p:nvPicPr>
        <p:blipFill>
          <a:blip r:embed="rId3"/>
          <a:stretch>
            <a:fillRect/>
          </a:stretch>
        </p:blipFill>
        <p:spPr>
          <a:xfrm>
            <a:off x="959205" y="1471889"/>
            <a:ext cx="10369645" cy="1652498"/>
          </a:xfrm>
          <a:prstGeom prst="rect">
            <a:avLst/>
          </a:prstGeom>
        </p:spPr>
      </p:pic>
      <p:sp>
        <p:nvSpPr>
          <p:cNvPr id="26" name="Rectangle 25">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13"/>
          </p:nvPr>
        </p:nvSpPr>
        <p:spPr>
          <a:xfrm>
            <a:off x="5162719" y="4883544"/>
            <a:ext cx="6586915" cy="1556907"/>
          </a:xfrm>
        </p:spPr>
        <p:txBody>
          <a:bodyPr vert="horz" lIns="91440" tIns="45720" rIns="91440" bIns="45720" rtlCol="0" anchor="ctr">
            <a:normAutofit lnSpcReduction="10000"/>
          </a:bodyPr>
          <a:lstStyle/>
          <a:p>
            <a:pPr indent="-228600">
              <a:buFont typeface="Arial" panose="020B0604020202020204" pitchFamily="34" charset="0"/>
              <a:buChar char="•"/>
            </a:pPr>
            <a:r>
              <a:rPr lang="en-US" sz="1800" dirty="0">
                <a:latin typeface="+mn-lt"/>
              </a:rPr>
              <a:t>Contains the minimum and preferred qualifications </a:t>
            </a:r>
          </a:p>
          <a:p>
            <a:pPr marL="285750" indent="-228600">
              <a:buFont typeface="Arial" panose="020B0604020202020204" pitchFamily="34" charset="0"/>
              <a:buChar char="•"/>
            </a:pPr>
            <a:r>
              <a:rPr lang="en-US" sz="1800" dirty="0">
                <a:latin typeface="+mn-lt"/>
              </a:rPr>
              <a:t>Based entirely on the advertised knowledge, skills, and abilities.</a:t>
            </a:r>
          </a:p>
          <a:p>
            <a:pPr marL="285750" indent="-228600">
              <a:buFont typeface="Arial" panose="020B0604020202020204" pitchFamily="34" charset="0"/>
              <a:buChar char="•"/>
            </a:pPr>
            <a:r>
              <a:rPr lang="en-US" sz="1800" dirty="0">
                <a:latin typeface="+mn-lt"/>
              </a:rPr>
              <a:t>At this stage, only the application materials should be used to make rankings</a:t>
            </a:r>
          </a:p>
        </p:txBody>
      </p:sp>
      <p:sp>
        <p:nvSpPr>
          <p:cNvPr id="8" name="Slide Number Placeholder 7"/>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D4F7D0B0-7E7B-4879-A888-F5F2D3156A72}" type="slidenum">
              <a:rPr lang="en-US" smtClean="0">
                <a:solidFill>
                  <a:schemeClr val="tx1">
                    <a:tint val="75000"/>
                  </a:schemeClr>
                </a:solidFill>
                <a:latin typeface="+mn-lt"/>
              </a:rPr>
              <a:pPr>
                <a:spcAft>
                  <a:spcPts val="600"/>
                </a:spcAft>
              </a:pPr>
              <a:t>4</a:t>
            </a:fld>
            <a:endParaRPr lang="en-US">
              <a:solidFill>
                <a:schemeClr val="tx1">
                  <a:tint val="75000"/>
                </a:schemeClr>
              </a:solidFill>
              <a:latin typeface="+mn-lt"/>
            </a:endParaRPr>
          </a:p>
        </p:txBody>
      </p:sp>
    </p:spTree>
    <p:extLst>
      <p:ext uri="{BB962C8B-B14F-4D97-AF65-F5344CB8AC3E}">
        <p14:creationId xmlns:p14="http://schemas.microsoft.com/office/powerpoint/2010/main" val="2076647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Interviews</a:t>
            </a:r>
          </a:p>
        </p:txBody>
      </p:sp>
      <p:sp>
        <p:nvSpPr>
          <p:cNvPr id="3" name="Slide Number Placeholder 2"/>
          <p:cNvSpPr>
            <a:spLocks noGrp="1"/>
          </p:cNvSpPr>
          <p:nvPr>
            <p:ph type="sldNum" sz="quarter" idx="12"/>
          </p:nvPr>
        </p:nvSpPr>
        <p:spPr/>
        <p:txBody>
          <a:bodyPr/>
          <a:lstStyle/>
          <a:p>
            <a:fld id="{D4F7D0B0-7E7B-4879-A888-F5F2D3156A72}" type="slidenum">
              <a:rPr lang="en-US" smtClean="0"/>
              <a:pPr/>
              <a:t>5</a:t>
            </a:fld>
            <a:endParaRPr lang="en-US" dirty="0"/>
          </a:p>
        </p:txBody>
      </p:sp>
      <p:sp>
        <p:nvSpPr>
          <p:cNvPr id="5" name="Content Placeholder 4"/>
          <p:cNvSpPr>
            <a:spLocks noGrp="1"/>
          </p:cNvSpPr>
          <p:nvPr>
            <p:ph sz="half" idx="13"/>
          </p:nvPr>
        </p:nvSpPr>
        <p:spPr/>
        <p:txBody>
          <a:bodyPr/>
          <a:lstStyle/>
          <a:p>
            <a:endParaRPr lang="en-US" dirty="0"/>
          </a:p>
        </p:txBody>
      </p:sp>
      <p:pic>
        <p:nvPicPr>
          <p:cNvPr id="12" name="Content Placeholder 11" descr="A person sitting at a table&#10;&#10;Description automatically generated">
            <a:extLst>
              <a:ext uri="{FF2B5EF4-FFF2-40B4-BE49-F238E27FC236}">
                <a16:creationId xmlns:a16="http://schemas.microsoft.com/office/drawing/2014/main" id="{DEEFB2F6-1C7C-4A2E-BECF-AB582ED847A4}"/>
              </a:ext>
            </a:extLst>
          </p:cNvPr>
          <p:cNvPicPr>
            <a:picLocks noGrp="1" noChangeAspect="1"/>
          </p:cNvPicPr>
          <p:nvPr>
            <p:ph sz="half" idx="16"/>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239956"/>
            <a:ext cx="2910913" cy="1940092"/>
          </a:xfrm>
        </p:spPr>
      </p:pic>
      <p:pic>
        <p:nvPicPr>
          <p:cNvPr id="20" name="Picture Placeholder 19" descr="A group of people standing in front of a computer&#10;&#10;Description automatically generated">
            <a:extLst>
              <a:ext uri="{FF2B5EF4-FFF2-40B4-BE49-F238E27FC236}">
                <a16:creationId xmlns:a16="http://schemas.microsoft.com/office/drawing/2014/main" id="{5B9C61F7-2BF1-4101-AEB9-EF1F1DF972E2}"/>
              </a:ext>
            </a:extLst>
          </p:cNvPr>
          <p:cNvPicPr>
            <a:picLocks noGrp="1" noChangeAspect="1"/>
          </p:cNvPicPr>
          <p:nvPr>
            <p:ph type="pic" sz="quarter" idx="17"/>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2871" r="12871"/>
          <a:stretch>
            <a:fillRect/>
          </a:stretch>
        </p:blipFill>
        <p:spPr/>
      </p:pic>
      <p:sp>
        <p:nvSpPr>
          <p:cNvPr id="9" name="Picture Placeholder 8">
            <a:extLst>
              <a:ext uri="{FF2B5EF4-FFF2-40B4-BE49-F238E27FC236}">
                <a16:creationId xmlns:a16="http://schemas.microsoft.com/office/drawing/2014/main" id="{007E6449-E930-4C19-A63C-DF65348A69C1}"/>
              </a:ext>
            </a:extLst>
          </p:cNvPr>
          <p:cNvSpPr>
            <a:spLocks noGrp="1"/>
          </p:cNvSpPr>
          <p:nvPr>
            <p:ph type="pic" sz="quarter" idx="20"/>
          </p:nvPr>
        </p:nvSpPr>
        <p:spPr/>
      </p:sp>
      <p:sp>
        <p:nvSpPr>
          <p:cNvPr id="10" name="Content Placeholder 9">
            <a:extLst>
              <a:ext uri="{FF2B5EF4-FFF2-40B4-BE49-F238E27FC236}">
                <a16:creationId xmlns:a16="http://schemas.microsoft.com/office/drawing/2014/main" id="{1908D85A-3405-4C8A-A56D-0502F544EAFE}"/>
              </a:ext>
            </a:extLst>
          </p:cNvPr>
          <p:cNvSpPr>
            <a:spLocks noGrp="1"/>
          </p:cNvSpPr>
          <p:nvPr>
            <p:ph sz="half" idx="21"/>
          </p:nvPr>
        </p:nvSpPr>
        <p:spPr/>
        <p:txBody>
          <a:bodyPr/>
          <a:lstStyle/>
          <a:p>
            <a:endParaRPr lang="en-US" dirty="0"/>
          </a:p>
        </p:txBody>
      </p:sp>
      <p:sp>
        <p:nvSpPr>
          <p:cNvPr id="6" name="Text Placeholder 5"/>
          <p:cNvSpPr>
            <a:spLocks noGrp="1"/>
          </p:cNvSpPr>
          <p:nvPr>
            <p:ph type="body" sz="quarter" idx="22"/>
          </p:nvPr>
        </p:nvSpPr>
        <p:spPr/>
        <p:txBody>
          <a:bodyPr/>
          <a:lstStyle/>
          <a:p>
            <a:r>
              <a:rPr lang="en-US" dirty="0"/>
              <a:t>Phone interviews</a:t>
            </a:r>
          </a:p>
          <a:p>
            <a:pPr marL="0" indent="0">
              <a:buNone/>
            </a:pPr>
            <a:endParaRPr lang="en-US" dirty="0"/>
          </a:p>
          <a:p>
            <a:r>
              <a:rPr lang="en-US" dirty="0"/>
              <a:t>OIED review</a:t>
            </a:r>
            <a:br>
              <a:rPr lang="en-US" dirty="0"/>
            </a:br>
            <a:endParaRPr lang="en-US" dirty="0"/>
          </a:p>
          <a:p>
            <a:r>
              <a:rPr lang="en-US" dirty="0"/>
              <a:t>“On campus” interviews</a:t>
            </a:r>
            <a:br>
              <a:rPr lang="en-US" dirty="0"/>
            </a:br>
            <a:endParaRPr lang="en-US" dirty="0"/>
          </a:p>
          <a:p>
            <a:r>
              <a:rPr lang="en-US" dirty="0"/>
              <a:t>Be consistent! </a:t>
            </a:r>
          </a:p>
        </p:txBody>
      </p:sp>
      <p:pic>
        <p:nvPicPr>
          <p:cNvPr id="17" name="Picture Placeholder 16" descr="A group of people sitting at a table&#10;&#10;Description automatically generated">
            <a:extLst>
              <a:ext uri="{FF2B5EF4-FFF2-40B4-BE49-F238E27FC236}">
                <a16:creationId xmlns:a16="http://schemas.microsoft.com/office/drawing/2014/main" id="{70B8A246-F25A-4EDA-A863-76D3764EEB3F}"/>
              </a:ext>
            </a:extLst>
          </p:cNvPr>
          <p:cNvPicPr>
            <a:picLocks noGrp="1" noChangeAspect="1"/>
          </p:cNvPicPr>
          <p:nvPr>
            <p:ph type="pic" sz="quarter" idx="15"/>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2877" r="2877"/>
          <a:stretch>
            <a:fillRect/>
          </a:stretch>
        </p:blipFill>
        <p:spPr>
          <a:xfrm>
            <a:off x="-18470" y="4571253"/>
            <a:ext cx="3016250" cy="2286000"/>
          </a:xfrm>
        </p:spPr>
      </p:pic>
    </p:spTree>
    <p:extLst>
      <p:ext uri="{BB962C8B-B14F-4D97-AF65-F5344CB8AC3E}">
        <p14:creationId xmlns:p14="http://schemas.microsoft.com/office/powerpoint/2010/main" val="4052638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7076E-4421-E047-96D7-94DD6798A4D9}"/>
              </a:ext>
            </a:extLst>
          </p:cNvPr>
          <p:cNvSpPr>
            <a:spLocks noGrp="1"/>
          </p:cNvSpPr>
          <p:nvPr>
            <p:ph type="title"/>
          </p:nvPr>
        </p:nvSpPr>
        <p:spPr/>
        <p:txBody>
          <a:bodyPr/>
          <a:lstStyle/>
          <a:p>
            <a:r>
              <a:rPr lang="en-US" dirty="0"/>
              <a:t>Final Selections		</a:t>
            </a:r>
          </a:p>
        </p:txBody>
      </p:sp>
      <p:sp>
        <p:nvSpPr>
          <p:cNvPr id="3" name="Content Placeholder 2">
            <a:extLst>
              <a:ext uri="{FF2B5EF4-FFF2-40B4-BE49-F238E27FC236}">
                <a16:creationId xmlns:a16="http://schemas.microsoft.com/office/drawing/2014/main" id="{AD76ADFF-D92F-BB45-BBEB-45AACC0A4FC5}"/>
              </a:ext>
            </a:extLst>
          </p:cNvPr>
          <p:cNvSpPr>
            <a:spLocks noGrp="1"/>
          </p:cNvSpPr>
          <p:nvPr>
            <p:ph idx="1"/>
          </p:nvPr>
        </p:nvSpPr>
        <p:spPr/>
        <p:txBody>
          <a:bodyPr/>
          <a:lstStyle/>
          <a:p>
            <a:r>
              <a:rPr lang="en-US" dirty="0"/>
              <a:t>Question: Is it permissible to hire a minority candidate over a non-minority candidate because of their status as a minority? </a:t>
            </a:r>
          </a:p>
          <a:p>
            <a:endParaRPr lang="en-US" dirty="0"/>
          </a:p>
          <a:p>
            <a:r>
              <a:rPr lang="en-US" dirty="0"/>
              <a:t>Answer: Generally, no. However, we are encouraged to be inclusive and set goals. </a:t>
            </a:r>
          </a:p>
        </p:txBody>
      </p:sp>
      <p:sp>
        <p:nvSpPr>
          <p:cNvPr id="4" name="Slide Number Placeholder 3">
            <a:extLst>
              <a:ext uri="{FF2B5EF4-FFF2-40B4-BE49-F238E27FC236}">
                <a16:creationId xmlns:a16="http://schemas.microsoft.com/office/drawing/2014/main" id="{9E76A33D-A684-E946-846E-FED98AB40F6A}"/>
              </a:ext>
            </a:extLst>
          </p:cNvPr>
          <p:cNvSpPr>
            <a:spLocks noGrp="1"/>
          </p:cNvSpPr>
          <p:nvPr>
            <p:ph type="sldNum" sz="quarter" idx="12"/>
          </p:nvPr>
        </p:nvSpPr>
        <p:spPr/>
        <p:txBody>
          <a:bodyPr/>
          <a:lstStyle/>
          <a:p>
            <a:fld id="{D4F7D0B0-7E7B-4879-A888-F5F2D3156A72}" type="slidenum">
              <a:rPr lang="en-US" smtClean="0"/>
              <a:pPr/>
              <a:t>6</a:t>
            </a:fld>
            <a:endParaRPr lang="en-US" dirty="0"/>
          </a:p>
        </p:txBody>
      </p:sp>
      <p:pic>
        <p:nvPicPr>
          <p:cNvPr id="9" name="Picture 8" descr="A person looking at the camera&#10;&#10;Description automatically generated">
            <a:extLst>
              <a:ext uri="{FF2B5EF4-FFF2-40B4-BE49-F238E27FC236}">
                <a16:creationId xmlns:a16="http://schemas.microsoft.com/office/drawing/2014/main" id="{ED1911D5-3B2B-D844-AE63-B5008511D73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873482" y="3901224"/>
            <a:ext cx="4442104" cy="2956776"/>
          </a:xfrm>
          <a:prstGeom prst="rect">
            <a:avLst/>
          </a:prstGeom>
        </p:spPr>
      </p:pic>
      <p:sp>
        <p:nvSpPr>
          <p:cNvPr id="10" name="TextBox 9">
            <a:extLst>
              <a:ext uri="{FF2B5EF4-FFF2-40B4-BE49-F238E27FC236}">
                <a16:creationId xmlns:a16="http://schemas.microsoft.com/office/drawing/2014/main" id="{9836A40C-DD79-2742-98F6-3A1A84E40EA0}"/>
              </a:ext>
            </a:extLst>
          </p:cNvPr>
          <p:cNvSpPr txBox="1"/>
          <p:nvPr/>
        </p:nvSpPr>
        <p:spPr>
          <a:xfrm>
            <a:off x="2930938" y="6818912"/>
            <a:ext cx="5200671" cy="230832"/>
          </a:xfrm>
          <a:prstGeom prst="rect">
            <a:avLst/>
          </a:prstGeom>
          <a:noFill/>
        </p:spPr>
        <p:txBody>
          <a:bodyPr wrap="square" rtlCol="0">
            <a:spAutoFit/>
          </a:bodyPr>
          <a:lstStyle/>
          <a:p>
            <a:r>
              <a:rPr lang="en-US" sz="900">
                <a:hlinkClick r:id="rId4" tooltip="http://www.flickr.com/photos/mn_francis/388474284/"/>
              </a:rPr>
              <a:t>This Photo</a:t>
            </a:r>
            <a:r>
              <a:rPr lang="en-US" sz="900"/>
              <a:t> by Unknown Author is licensed under </a:t>
            </a:r>
            <a:r>
              <a:rPr lang="en-US" sz="900">
                <a:hlinkClick r:id="rId5" tooltip="https://creativecommons.org/licenses/by-nc/3.0/"/>
              </a:rPr>
              <a:t>CC BY-NC</a:t>
            </a:r>
            <a:endParaRPr lang="en-US" sz="900"/>
          </a:p>
        </p:txBody>
      </p:sp>
    </p:spTree>
    <p:extLst>
      <p:ext uri="{BB962C8B-B14F-4D97-AF65-F5344CB8AC3E}">
        <p14:creationId xmlns:p14="http://schemas.microsoft.com/office/powerpoint/2010/main" val="282596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 name="Rectangle 12">
            <a:extLst>
              <a:ext uri="{FF2B5EF4-FFF2-40B4-BE49-F238E27FC236}">
                <a16:creationId xmlns:a16="http://schemas.microsoft.com/office/drawing/2014/main" id="{0BD8B065-EE51-4AE2-A94C-86249998F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F491ECF-9BA1-0241-9D3F-0D2B3DF3B8C9}"/>
              </a:ext>
            </a:extLst>
          </p:cNvPr>
          <p:cNvSpPr>
            <a:spLocks noGrp="1"/>
          </p:cNvSpPr>
          <p:nvPr>
            <p:ph type="title"/>
          </p:nvPr>
        </p:nvSpPr>
        <p:spPr>
          <a:xfrm>
            <a:off x="3371787" y="1741337"/>
            <a:ext cx="5448730" cy="2387918"/>
          </a:xfrm>
        </p:spPr>
        <p:txBody>
          <a:bodyPr vert="horz" lIns="91440" tIns="45720" rIns="91440" bIns="45720" rtlCol="0" anchor="b">
            <a:normAutofit/>
          </a:bodyPr>
          <a:lstStyle/>
          <a:p>
            <a:pPr algn="ctr"/>
            <a:r>
              <a:rPr lang="en-US" sz="5200" kern="1200">
                <a:solidFill>
                  <a:schemeClr val="tx2"/>
                </a:solidFill>
                <a:latin typeface="+mj-lt"/>
                <a:ea typeface="+mj-ea"/>
                <a:cs typeface="+mj-cs"/>
              </a:rPr>
              <a:t>THANK YOU!</a:t>
            </a:r>
          </a:p>
        </p:txBody>
      </p:sp>
      <p:sp>
        <p:nvSpPr>
          <p:cNvPr id="4" name="Text Placeholder 3">
            <a:extLst>
              <a:ext uri="{FF2B5EF4-FFF2-40B4-BE49-F238E27FC236}">
                <a16:creationId xmlns:a16="http://schemas.microsoft.com/office/drawing/2014/main" id="{69B97AF7-904B-384F-AC8B-88F04A6BA72C}"/>
              </a:ext>
            </a:extLst>
          </p:cNvPr>
          <p:cNvSpPr>
            <a:spLocks noGrp="1"/>
          </p:cNvSpPr>
          <p:nvPr>
            <p:ph type="body" idx="1"/>
          </p:nvPr>
        </p:nvSpPr>
        <p:spPr>
          <a:xfrm>
            <a:off x="2752380" y="4243859"/>
            <a:ext cx="6687239" cy="1902104"/>
          </a:xfrm>
        </p:spPr>
        <p:txBody>
          <a:bodyPr vert="horz" lIns="91440" tIns="45720" rIns="91440" bIns="45720" rtlCol="0">
            <a:noAutofit/>
          </a:bodyPr>
          <a:lstStyle/>
          <a:p>
            <a:pPr algn="ctr"/>
            <a:r>
              <a:rPr lang="en-US" sz="1400" kern="1200" dirty="0">
                <a:solidFill>
                  <a:schemeClr val="tx2"/>
                </a:solidFill>
                <a:latin typeface="+mn-lt"/>
                <a:ea typeface="+mn-ea"/>
                <a:cs typeface="+mn-cs"/>
              </a:rPr>
              <a:t>QUESTIONS? </a:t>
            </a:r>
          </a:p>
          <a:p>
            <a:pPr algn="ctr"/>
            <a:endParaRPr lang="en-US" sz="1400" dirty="0">
              <a:solidFill>
                <a:schemeClr val="tx2"/>
              </a:solidFill>
              <a:latin typeface="+mn-lt"/>
            </a:endParaRPr>
          </a:p>
          <a:p>
            <a:pPr algn="ctr"/>
            <a:r>
              <a:rPr lang="en-US" sz="1400" kern="1200" dirty="0">
                <a:solidFill>
                  <a:schemeClr val="tx2"/>
                </a:solidFill>
                <a:latin typeface="+mn-lt"/>
                <a:ea typeface="+mn-ea"/>
                <a:cs typeface="+mn-cs"/>
              </a:rPr>
              <a:t>FOR MORE INFORMATION, PLEASE CONTACT THE OFFICE OF INSTITUTIONAL EQUITY &amp; DIVERSITY</a:t>
            </a:r>
          </a:p>
        </p:txBody>
      </p:sp>
      <p:grpSp>
        <p:nvGrpSpPr>
          <p:cNvPr id="15" name="Group 14">
            <a:extLst>
              <a:ext uri="{FF2B5EF4-FFF2-40B4-BE49-F238E27FC236}">
                <a16:creationId xmlns:a16="http://schemas.microsoft.com/office/drawing/2014/main" id="{18999293-B054-4B57-A26F-D04C2BB11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43336"/>
            <a:ext cx="5163047" cy="2657478"/>
            <a:chOff x="6867015" y="-1"/>
            <a:chExt cx="5324985" cy="3251912"/>
          </a:xfrm>
          <a:solidFill>
            <a:schemeClr val="bg1">
              <a:alpha val="30000"/>
            </a:schemeClr>
          </a:solidFill>
        </p:grpSpPr>
        <p:sp>
          <p:nvSpPr>
            <p:cNvPr id="16" name="Freeform: Shape 15">
              <a:extLst>
                <a:ext uri="{FF2B5EF4-FFF2-40B4-BE49-F238E27FC236}">
                  <a16:creationId xmlns:a16="http://schemas.microsoft.com/office/drawing/2014/main" id="{5E505D8A-F41A-450D-A648-E77DF6B8D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2BD6DCE-6A81-4F34-9958-67B578EA1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C462BE8-CD72-48CF-8A7B-C716D2B99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C2CDB70-40F1-4D00-8F17-A532E732E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1945C4-D997-42F3-B59A-984CF00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2" name="Freeform: Shape 21">
              <a:extLst>
                <a:ext uri="{FF2B5EF4-FFF2-40B4-BE49-F238E27FC236}">
                  <a16:creationId xmlns:a16="http://schemas.microsoft.com/office/drawing/2014/main" id="{4651FE4A-9487-43BE-A388-13453574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F44B0EF3-9992-4B95-8A43-6206B3FC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41B1C1F-C2FE-4C47-9D74-ADB9B53F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5" name="Freeform: Shape 24">
              <a:extLst>
                <a:ext uri="{FF2B5EF4-FFF2-40B4-BE49-F238E27FC236}">
                  <a16:creationId xmlns:a16="http://schemas.microsoft.com/office/drawing/2014/main" id="{1048177B-A49E-4E24-9007-07A0EDD6A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534276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DU Grid Theme">
  <a:themeElements>
    <a:clrScheme name="Custom 1">
      <a:dk1>
        <a:srgbClr val="043657"/>
      </a:dk1>
      <a:lt1>
        <a:sysClr val="window" lastClr="FFFFFF"/>
      </a:lt1>
      <a:dk2>
        <a:srgbClr val="043657"/>
      </a:dk2>
      <a:lt2>
        <a:srgbClr val="FFFFFF"/>
      </a:lt2>
      <a:accent1>
        <a:srgbClr val="57C1EA"/>
      </a:accent1>
      <a:accent2>
        <a:srgbClr val="83CDB8"/>
      </a:accent2>
      <a:accent3>
        <a:srgbClr val="E0E329"/>
      </a:accent3>
      <a:accent4>
        <a:srgbClr val="FCB24C"/>
      </a:accent4>
      <a:accent5>
        <a:srgbClr val="9264AA"/>
      </a:accent5>
      <a:accent6>
        <a:srgbClr val="FFD140"/>
      </a:accent6>
      <a:hlink>
        <a:srgbClr val="98C5EA"/>
      </a:hlink>
      <a:folHlink>
        <a:srgbClr val="838A8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EA6F12D10E274997D654489E850AAF" ma:contentTypeVersion="12" ma:contentTypeDescription="Create a new document." ma:contentTypeScope="" ma:versionID="630c5b0c766cf06781aec97c760d42d9">
  <xsd:schema xmlns:xsd="http://www.w3.org/2001/XMLSchema" xmlns:xs="http://www.w3.org/2001/XMLSchema" xmlns:p="http://schemas.microsoft.com/office/2006/metadata/properties" xmlns:ns3="4f2e1f09-25ed-4cb7-aa05-1baa1eee0fc4" xmlns:ns4="ae6f8b64-a7a2-48c5-9940-b53e0a3a2edd" targetNamespace="http://schemas.microsoft.com/office/2006/metadata/properties" ma:root="true" ma:fieldsID="2564f11312cfe8bf728c403d59e4a042" ns3:_="" ns4:_="">
    <xsd:import namespace="4f2e1f09-25ed-4cb7-aa05-1baa1eee0fc4"/>
    <xsd:import namespace="ae6f8b64-a7a2-48c5-9940-b53e0a3a2ed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2e1f09-25ed-4cb7-aa05-1baa1eee0f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e6f8b64-a7a2-48c5-9940-b53e0a3a2ed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1FC7AA3-C885-4B61-AF6B-FF0069F1D4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2e1f09-25ed-4cb7-aa05-1baa1eee0fc4"/>
    <ds:schemaRef ds:uri="ae6f8b64-a7a2-48c5-9940-b53e0a3a2e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387F2A-79C7-478E-8BAD-090F909C649C}">
  <ds:schemaRefs>
    <ds:schemaRef ds:uri="http://schemas.microsoft.com/sharepoint/v3/contenttype/forms"/>
  </ds:schemaRefs>
</ds:datastoreItem>
</file>

<file path=customXml/itemProps3.xml><?xml version="1.0" encoding="utf-8"?>
<ds:datastoreItem xmlns:ds="http://schemas.openxmlformats.org/officeDocument/2006/customXml" ds:itemID="{5522C315-E702-43BC-BBB9-D2801A4DA82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59</TotalTime>
  <Words>1191</Words>
  <Application>Microsoft Office PowerPoint</Application>
  <PresentationFormat>Widescreen</PresentationFormat>
  <Paragraphs>70</Paragraphs>
  <Slides>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Gothic</vt:lpstr>
      <vt:lpstr>Wingdings</vt:lpstr>
      <vt:lpstr>ODU Grid Theme</vt:lpstr>
      <vt:lpstr>COS Recruitments: Selection of Candidates</vt:lpstr>
      <vt:lpstr>Creating the AD  </vt:lpstr>
      <vt:lpstr>Search Committee Training</vt:lpstr>
      <vt:lpstr>The Matrix </vt:lpstr>
      <vt:lpstr>Interviews</vt:lpstr>
      <vt:lpstr>Final Selections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 Recruitments: Selection of Candidates</dc:title>
  <dc:creator>Wright, Ariana</dc:creator>
  <cp:lastModifiedBy>Waller, Deborah A.</cp:lastModifiedBy>
  <cp:revision>11</cp:revision>
  <dcterms:created xsi:type="dcterms:W3CDTF">2020-09-21T16:52:26Z</dcterms:created>
  <dcterms:modified xsi:type="dcterms:W3CDTF">2021-02-18T19:59:11Z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0x010100F8EA6F12D10E274997D654489E850AAF</vt:lpwstr>
  </property>
</Properties>
</file>