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4"/>
  </p:sldMasterIdLst>
  <p:sldIdLst>
    <p:sldId id="256" r:id="rId5"/>
    <p:sldId id="258" r:id="rId6"/>
    <p:sldId id="259" r:id="rId7"/>
    <p:sldId id="260" r:id="rId8"/>
    <p:sldId id="264"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2" autoAdjust="0"/>
    <p:restoredTop sz="94660"/>
  </p:normalViewPr>
  <p:slideViewPr>
    <p:cSldViewPr snapToGrid="0">
      <p:cViewPr varScale="1">
        <p:scale>
          <a:sx n="92" d="100"/>
          <a:sy n="92" d="100"/>
        </p:scale>
        <p:origin x="168"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ED69555-EE48-4B19-812B-4E1068DBF976}"/>
              </a:ext>
            </a:extLst>
          </p:cNvPr>
          <p:cNvSpPr/>
          <p:nvPr/>
        </p:nvSpPr>
        <p:spPr>
          <a:xfrm>
            <a:off x="7573754" y="0"/>
            <a:ext cx="4618246"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57">
            <a:extLst>
              <a:ext uri="{FF2B5EF4-FFF2-40B4-BE49-F238E27FC236}">
                <a16:creationId xmlns:a16="http://schemas.microsoft.com/office/drawing/2014/main" id="{57AEB73D-F521-4B19-820F-12DB6BCC8406}"/>
              </a:ext>
            </a:extLst>
          </p:cNvPr>
          <p:cNvSpPr/>
          <p:nvPr/>
        </p:nvSpPr>
        <p:spPr bwMode="auto">
          <a:xfrm>
            <a:off x="4456113"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sp>
        <p:nvSpPr>
          <p:cNvPr id="2" name="Title 1"/>
          <p:cNvSpPr>
            <a:spLocks noGrp="1"/>
          </p:cNvSpPr>
          <p:nvPr>
            <p:ph type="ctrTitle"/>
          </p:nvPr>
        </p:nvSpPr>
        <p:spPr>
          <a:xfrm>
            <a:off x="855388" y="863068"/>
            <a:ext cx="6007691" cy="4985916"/>
          </a:xfrm>
        </p:spPr>
        <p:txBody>
          <a:bodyPr anchor="ctr">
            <a:noAutofit/>
          </a:bodyPr>
          <a:lstStyle>
            <a:lvl1pPr algn="l">
              <a:lnSpc>
                <a:spcPct val="125000"/>
              </a:lnSpc>
              <a:defRPr sz="6000" b="0" cap="all" spc="150" baseline="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197352" y="863068"/>
            <a:ext cx="3351729" cy="5120069"/>
          </a:xfrm>
        </p:spPr>
        <p:txBody>
          <a:bodyPr anchor="ctr">
            <a:normAutofit/>
          </a:bodyPr>
          <a:lstStyle>
            <a:lvl1pPr marL="0" indent="0" algn="l">
              <a:lnSpc>
                <a:spcPct val="150000"/>
              </a:lnSpc>
              <a:buNone/>
              <a:defRPr sz="2400" b="0" cap="none" baseline="0">
                <a:solidFill>
                  <a:schemeClr val="tx1">
                    <a:lumMod val="85000"/>
                    <a:lumOff val="1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Rectangle 6">
            <a:extLst>
              <a:ext uri="{FF2B5EF4-FFF2-40B4-BE49-F238E27FC236}">
                <a16:creationId xmlns:a16="http://schemas.microsoft.com/office/drawing/2014/main" id="{6B72EEBA-3A5D-41CE-8465-A45A0F65674E}"/>
              </a:ext>
            </a:extLst>
          </p:cNvPr>
          <p:cNvSpPr/>
          <p:nvPr/>
        </p:nvSpPr>
        <p:spPr>
          <a:xfrm rot="5400000">
            <a:off x="410121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Date Placeholder 12">
            <a:extLst>
              <a:ext uri="{FF2B5EF4-FFF2-40B4-BE49-F238E27FC236}">
                <a16:creationId xmlns:a16="http://schemas.microsoft.com/office/drawing/2014/main" id="{79F4CF2F-CDFA-4A37-837C-819D5238EAB4}"/>
              </a:ext>
            </a:extLst>
          </p:cNvPr>
          <p:cNvSpPr>
            <a:spLocks noGrp="1"/>
          </p:cNvSpPr>
          <p:nvPr>
            <p:ph type="dt" sz="half" idx="10"/>
          </p:nvPr>
        </p:nvSpPr>
        <p:spPr>
          <a:xfrm>
            <a:off x="8197353" y="6309360"/>
            <a:ext cx="2151134" cy="457200"/>
          </a:xfrm>
        </p:spPr>
        <p:txBody>
          <a:bodyPr/>
          <a:lstStyle/>
          <a:p>
            <a:pPr algn="l"/>
            <a:fld id="{0DCFB061-4267-4D9F-8017-6F550D3068DF}" type="datetime1">
              <a:rPr lang="en-US" smtClean="0"/>
              <a:t>2/18/2021</a:t>
            </a:fld>
            <a:endParaRPr lang="en-US" dirty="0"/>
          </a:p>
        </p:txBody>
      </p:sp>
      <p:sp>
        <p:nvSpPr>
          <p:cNvPr id="15" name="Footer Placeholder 14">
            <a:extLst>
              <a:ext uri="{FF2B5EF4-FFF2-40B4-BE49-F238E27FC236}">
                <a16:creationId xmlns:a16="http://schemas.microsoft.com/office/drawing/2014/main" id="{CFECE62A-61A4-407D-8F0B-D459CD977C75}"/>
              </a:ext>
            </a:extLst>
          </p:cNvPr>
          <p:cNvSpPr>
            <a:spLocks noGrp="1"/>
          </p:cNvSpPr>
          <p:nvPr>
            <p:ph type="ftr" sz="quarter" idx="11"/>
          </p:nvPr>
        </p:nvSpPr>
        <p:spPr>
          <a:xfrm>
            <a:off x="855388" y="6309360"/>
            <a:ext cx="6007691" cy="457200"/>
          </a:xfrm>
        </p:spPr>
        <p:txBody>
          <a:bodyPr/>
          <a:lstStyle>
            <a:lvl1pPr algn="r">
              <a:defRPr/>
            </a:lvl1pPr>
          </a:lstStyle>
          <a:p>
            <a:pPr algn="l"/>
            <a:endParaRPr lang="en-US" dirty="0"/>
          </a:p>
        </p:txBody>
      </p:sp>
      <p:sp>
        <p:nvSpPr>
          <p:cNvPr id="27" name="Slide Number Placeholder 26">
            <a:extLst>
              <a:ext uri="{FF2B5EF4-FFF2-40B4-BE49-F238E27FC236}">
                <a16:creationId xmlns:a16="http://schemas.microsoft.com/office/drawing/2014/main" id="{99FE60A9-FE2A-451F-9244-60FCE7FE9AD7}"/>
              </a:ext>
            </a:extLst>
          </p:cNvPr>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4001248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141BC61-5547-4A60-8DA1-6699760D9972}" type="datetime1">
              <a:rPr lang="en-US" smtClean="0"/>
              <a:t>2/18/2021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dirty="0"/>
              <a:t>‹#›</a:t>
            </a:fld>
            <a:endParaRPr lang="en-US" dirty="0"/>
          </a:p>
        </p:txBody>
      </p:sp>
    </p:spTree>
    <p:extLst>
      <p:ext uri="{BB962C8B-B14F-4D97-AF65-F5344CB8AC3E}">
        <p14:creationId xmlns:p14="http://schemas.microsoft.com/office/powerpoint/2010/main" val="1218455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77965" y="507037"/>
            <a:ext cx="1571626" cy="533993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24B9D1C6-60D0-4CD1-8F31-F912522EB041}" type="datetime1">
              <a:rPr lang="en-US" smtClean="0"/>
              <a:t>2/18/2021</a:t>
            </a:fld>
            <a:endParaRPr lang="en-US" dirty="0"/>
          </a:p>
        </p:txBody>
      </p:sp>
      <p:sp>
        <p:nvSpPr>
          <p:cNvPr id="5" name="Footer Placeholder 4"/>
          <p:cNvSpPr>
            <a:spLocks noGrp="1"/>
          </p:cNvSpPr>
          <p:nvPr>
            <p:ph type="ftr" sz="quarter" idx="11"/>
          </p:nvPr>
        </p:nvSpPr>
        <p:spPr>
          <a:xfrm>
            <a:off x="2933699" y="6296615"/>
            <a:ext cx="5959577" cy="365125"/>
          </a:xfrm>
        </p:spPr>
        <p:txBody>
          <a:bodyPr/>
          <a:lstStyle/>
          <a:p>
            <a:endParaRPr lang="en-US" dirty="0"/>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FAEF9944-A4F6-4C59-AEBD-678D6480B8EA}" type="slidenum">
              <a:rPr lang="en-US" dirty="0"/>
              <a:pPr/>
              <a:t>‹#›</a:t>
            </a:fld>
            <a:endParaRPr lang="en-US" dirty="0"/>
          </a:p>
        </p:txBody>
      </p:sp>
      <p:cxnSp>
        <p:nvCxnSpPr>
          <p:cNvPr id="7" name="Straight Connector 6" title="Rule Line">
            <a:extLst>
              <a:ext uri="{FF2B5EF4-FFF2-40B4-BE49-F238E27FC236}">
                <a16:creationId xmlns:a16="http://schemas.microsoft.com/office/drawing/2014/main" id="{A1005B08-D2D4-455C-AA62-1200E43E7AF9}"/>
              </a:ext>
            </a:extLst>
          </p:cNvPr>
          <p:cNvCxnSpPr/>
          <p:nvPr/>
        </p:nvCxnSpPr>
        <p:spPr>
          <a:xfrm>
            <a:off x="9111582" y="571502"/>
            <a:ext cx="0" cy="5275467"/>
          </a:xfrm>
          <a:prstGeom prst="line">
            <a:avLst/>
          </a:prstGeom>
          <a:ln w="381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9547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A4ED5C-5A53-433E-8A55-46F54CE81DA5}" type="datetime1">
              <a:rPr lang="en-US" smtClean="0"/>
              <a:t>2/18/2021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dirty="0"/>
              <a:t>‹#›</a:t>
            </a:fld>
            <a:endParaRPr lang="en-US" dirty="0"/>
          </a:p>
        </p:txBody>
      </p:sp>
    </p:spTree>
    <p:extLst>
      <p:ext uri="{BB962C8B-B14F-4D97-AF65-F5344CB8AC3E}">
        <p14:creationId xmlns:p14="http://schemas.microsoft.com/office/powerpoint/2010/main" val="2210517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BFD12B6-57DE-4B63-A723-500B050FB7DD}"/>
              </a:ext>
            </a:extLst>
          </p:cNvPr>
          <p:cNvSpPr/>
          <p:nvPr/>
        </p:nvSpPr>
        <p:spPr>
          <a:xfrm>
            <a:off x="0" y="4215384"/>
            <a:ext cx="12192000" cy="264261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95316" y="1406284"/>
            <a:ext cx="10593694" cy="2597841"/>
          </a:xfrm>
        </p:spPr>
        <p:txBody>
          <a:bodyPr anchor="b">
            <a:normAutofit/>
          </a:bodyPr>
          <a:lstStyle>
            <a:lvl1pPr algn="ctr">
              <a:lnSpc>
                <a:spcPct val="125000"/>
              </a:lnSpc>
              <a:defRPr sz="4400" baseline="0">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2818312" y="4527856"/>
            <a:ext cx="6559018" cy="1570245"/>
          </a:xfrm>
        </p:spPr>
        <p:txBody>
          <a:bodyPr anchor="t">
            <a:normAutofit/>
          </a:bodyPr>
          <a:lstStyle>
            <a:lvl1pPr marL="0" indent="0" algn="ctr">
              <a:lnSpc>
                <a:spcPct val="130000"/>
              </a:lnSpc>
              <a:spcBef>
                <a:spcPts val="0"/>
              </a:spcBef>
              <a:buNone/>
              <a:defRPr sz="2400" b="0" baseline="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5F1E2E75-4758-4930-8024-39287C962987}"/>
              </a:ext>
            </a:extLst>
          </p:cNvPr>
          <p:cNvSpPr>
            <a:spLocks noGrp="1"/>
          </p:cNvSpPr>
          <p:nvPr>
            <p:ph type="dt" sz="half" idx="10"/>
          </p:nvPr>
        </p:nvSpPr>
        <p:spPr/>
        <p:txBody>
          <a:bodyPr/>
          <a:lstStyle/>
          <a:p>
            <a:fld id="{29CABC0C-B6DF-45E9-B954-11C99AA62C3E}" type="datetime1">
              <a:rPr lang="en-US" smtClean="0"/>
              <a:t>2/18/2021</a:t>
            </a:fld>
            <a:endParaRPr lang="en-US" dirty="0"/>
          </a:p>
        </p:txBody>
      </p:sp>
      <p:sp>
        <p:nvSpPr>
          <p:cNvPr id="8" name="Footer Placeholder 7">
            <a:extLst>
              <a:ext uri="{FF2B5EF4-FFF2-40B4-BE49-F238E27FC236}">
                <a16:creationId xmlns:a16="http://schemas.microsoft.com/office/drawing/2014/main" id="{488B9949-402C-42C2-9A94-16590FC0C592}"/>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39D83F6-DAF4-4876-AA41-F246EC970F7D}"/>
              </a:ext>
            </a:extLst>
          </p:cNvPr>
          <p:cNvSpPr>
            <a:spLocks noGrp="1"/>
          </p:cNvSpPr>
          <p:nvPr>
            <p:ph type="sldNum" sz="quarter" idx="12"/>
          </p:nvPr>
        </p:nvSpPr>
        <p:spPr/>
        <p:txBody>
          <a:bodyPr/>
          <a:lstStyle/>
          <a:p>
            <a:fld id="{FAEF9944-A4F6-4C59-AEBD-678D6480B8EA}" type="slidenum">
              <a:rPr lang="en-US" smtClean="0"/>
              <a:pPr/>
              <a:t>‹#›</a:t>
            </a:fld>
            <a:endParaRPr lang="en-US" dirty="0"/>
          </a:p>
        </p:txBody>
      </p:sp>
      <p:sp>
        <p:nvSpPr>
          <p:cNvPr id="11" name="Rectangle 10">
            <a:extLst>
              <a:ext uri="{FF2B5EF4-FFF2-40B4-BE49-F238E27FC236}">
                <a16:creationId xmlns:a16="http://schemas.microsoft.com/office/drawing/2014/main" id="{91613A19-DDA2-44F6-9ED4-F87771C684B8}"/>
              </a:ext>
            </a:extLst>
          </p:cNvPr>
          <p:cNvSpPr/>
          <p:nvPr/>
        </p:nvSpPr>
        <p:spPr>
          <a:xfrm>
            <a:off x="0" y="4215384"/>
            <a:ext cx="1218895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45260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hasCustomPrompt="1"/>
          </p:nvPr>
        </p:nvSpPr>
        <p:spPr>
          <a:xfrm>
            <a:off x="5376670" y="705114"/>
            <a:ext cx="6172412" cy="2403846"/>
          </a:xfrm>
        </p:spPr>
        <p:txBody>
          <a:bodyPr anchor="b"/>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376670" y="3749040"/>
            <a:ext cx="6172411" cy="2346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4AB71B9-2624-4F21-93EE-35A78B1A0DAD}" type="datetime1">
              <a:rPr lang="en-US" smtClean="0"/>
              <a:t>2/18/2021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EF9944-A4F6-4C59-AEBD-678D6480B8EA}" type="slidenum">
              <a:rPr lang="en-US" dirty="0"/>
              <a:t>‹#›</a:t>
            </a:fld>
            <a:endParaRPr lang="en-US" dirty="0"/>
          </a:p>
        </p:txBody>
      </p:sp>
      <p:sp>
        <p:nvSpPr>
          <p:cNvPr id="10" name="Rectangle 9">
            <a:extLst>
              <a:ext uri="{FF2B5EF4-FFF2-40B4-BE49-F238E27FC236}">
                <a16:creationId xmlns:a16="http://schemas.microsoft.com/office/drawing/2014/main" id="{5CE6B9B5-A5D1-4099-B52B-78F39AB0AFCB}"/>
              </a:ext>
            </a:extLst>
          </p:cNvPr>
          <p:cNvSpPr/>
          <p:nvPr/>
        </p:nvSpPr>
        <p:spPr>
          <a:xfrm rot="10800000">
            <a:off x="4693920" y="3396997"/>
            <a:ext cx="7498080"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299134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76667" y="658999"/>
            <a:ext cx="6166422" cy="457200"/>
          </a:xfrm>
        </p:spPr>
        <p:txBody>
          <a:bodyPr anchor="b">
            <a:normAutofit/>
          </a:bodyPr>
          <a:lstStyle>
            <a:lvl1pPr marL="0" indent="0">
              <a:lnSpc>
                <a:spcPct val="130000"/>
              </a:lnSpc>
              <a:buNone/>
              <a:defRPr sz="1800" b="1"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76668" y="1116199"/>
            <a:ext cx="6166422" cy="20621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376668" y="3623098"/>
            <a:ext cx="6166421" cy="457200"/>
          </a:xfrm>
        </p:spPr>
        <p:txBody>
          <a:bodyPr anchor="b">
            <a:normAutofit/>
          </a:bodyPr>
          <a:lstStyle>
            <a:lvl1pPr marL="0" indent="0">
              <a:lnSpc>
                <a:spcPct val="99000"/>
              </a:lnSpc>
              <a:buNone/>
              <a:defRPr lang="en-US" sz="1800" b="1" kern="1200" cap="all" spc="150"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30000"/>
              </a:lnSpc>
              <a:spcBef>
                <a:spcPts val="930"/>
              </a:spcBef>
              <a:buFont typeface="Corbel" panose="020B0503020204020204" pitchFamily="34" charset="0"/>
              <a:buNone/>
            </a:pPr>
            <a:r>
              <a:rPr lang="en-US"/>
              <a:t>Click to edit Master text styles</a:t>
            </a:r>
          </a:p>
        </p:txBody>
      </p:sp>
      <p:sp>
        <p:nvSpPr>
          <p:cNvPr id="6" name="Content Placeholder 5"/>
          <p:cNvSpPr>
            <a:spLocks noGrp="1"/>
          </p:cNvSpPr>
          <p:nvPr>
            <p:ph sz="quarter" idx="4"/>
          </p:nvPr>
        </p:nvSpPr>
        <p:spPr>
          <a:xfrm>
            <a:off x="5376670" y="4102370"/>
            <a:ext cx="6166419" cy="20665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6D37C2A-BE2E-4840-A907-3254E2916C96}" type="datetime1">
              <a:rPr lang="en-US" smtClean="0"/>
              <a:t>2/18/2021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AEF9944-A4F6-4C59-AEBD-678D6480B8EA}" type="slidenum">
              <a:rPr lang="en-US" dirty="0"/>
              <a:t>‹#›</a:t>
            </a:fld>
            <a:endParaRPr lang="en-US" dirty="0"/>
          </a:p>
        </p:txBody>
      </p:sp>
      <p:sp>
        <p:nvSpPr>
          <p:cNvPr id="10" name="Title 9">
            <a:extLst>
              <a:ext uri="{FF2B5EF4-FFF2-40B4-BE49-F238E27FC236}">
                <a16:creationId xmlns:a16="http://schemas.microsoft.com/office/drawing/2014/main" id="{D26B370B-8381-431F-9492-0EA1205113EE}"/>
              </a:ext>
            </a:extLst>
          </p:cNvPr>
          <p:cNvSpPr>
            <a:spLocks noGrp="1"/>
          </p:cNvSpPr>
          <p:nvPr>
            <p:ph type="title"/>
          </p:nvPr>
        </p:nvSpPr>
        <p:spPr/>
        <p:txBody>
          <a:bodyPr/>
          <a:lstStyle/>
          <a:p>
            <a:r>
              <a:rPr lang="en-US"/>
              <a:t>Click to edit Master title style</a:t>
            </a:r>
          </a:p>
        </p:txBody>
      </p:sp>
      <p:sp>
        <p:nvSpPr>
          <p:cNvPr id="12" name="Rectangle 11">
            <a:extLst>
              <a:ext uri="{FF2B5EF4-FFF2-40B4-BE49-F238E27FC236}">
                <a16:creationId xmlns:a16="http://schemas.microsoft.com/office/drawing/2014/main" id="{DCA89085-2231-4A9C-B23C-B199A9DD26C5}"/>
              </a:ext>
            </a:extLst>
          </p:cNvPr>
          <p:cNvSpPr/>
          <p:nvPr/>
        </p:nvSpPr>
        <p:spPr>
          <a:xfrm rot="10800000">
            <a:off x="4693920" y="3396997"/>
            <a:ext cx="7498080"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29040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05CD215-1C45-48A0-8534-39FFE8A7C95A}" type="datetime1">
              <a:rPr lang="en-US" smtClean="0"/>
              <a:t>2/18/2021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AEF9944-A4F6-4C59-AEBD-678D6480B8EA}" type="slidenum">
              <a:rPr lang="en-US" dirty="0"/>
              <a:t>‹#›</a:t>
            </a:fld>
            <a:endParaRPr lang="en-US" dirty="0"/>
          </a:p>
        </p:txBody>
      </p:sp>
    </p:spTree>
    <p:extLst>
      <p:ext uri="{BB962C8B-B14F-4D97-AF65-F5344CB8AC3E}">
        <p14:creationId xmlns:p14="http://schemas.microsoft.com/office/powerpoint/2010/main" val="758018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C7CF41D3-C6B9-4E99-9321-87C4E2168F46}"/>
              </a:ext>
            </a:extLst>
          </p:cNvPr>
          <p:cNvSpPr>
            <a:spLocks noGrp="1"/>
          </p:cNvSpPr>
          <p:nvPr>
            <p:ph type="dt" sz="half" idx="10"/>
          </p:nvPr>
        </p:nvSpPr>
        <p:spPr/>
        <p:txBody>
          <a:bodyPr/>
          <a:lstStyle/>
          <a:p>
            <a:fld id="{D3363A0F-DEF3-4134-98D0-2E1276938A8B}" type="datetime1">
              <a:rPr lang="en-US" smtClean="0"/>
              <a:t>2/18/2021</a:t>
            </a:fld>
            <a:endParaRPr lang="en-US" dirty="0"/>
          </a:p>
        </p:txBody>
      </p:sp>
      <p:sp>
        <p:nvSpPr>
          <p:cNvPr id="6" name="Footer Placeholder 5">
            <a:extLst>
              <a:ext uri="{FF2B5EF4-FFF2-40B4-BE49-F238E27FC236}">
                <a16:creationId xmlns:a16="http://schemas.microsoft.com/office/drawing/2014/main" id="{8B5BC6EB-07B1-46AF-AC33-E998BC6AA43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3E3A0C1-6562-4819-9E88-4C1378FD5DE4}"/>
              </a:ext>
            </a:extLst>
          </p:cNvPr>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4104893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ACA29BA-0143-49FF-8608-DB1623D99537}"/>
              </a:ext>
            </a:extLst>
          </p:cNvPr>
          <p:cNvSpPr/>
          <p:nvPr/>
        </p:nvSpPr>
        <p:spPr>
          <a:xfrm>
            <a:off x="0" y="0"/>
            <a:ext cx="8248592"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753015" y="640079"/>
            <a:ext cx="2796066" cy="2551751"/>
          </a:xfrm>
        </p:spPr>
        <p:txBody>
          <a:bodyPr anchor="b">
            <a:normAutofit/>
          </a:bodyPr>
          <a:lstStyle>
            <a:lvl1pPr algn="l">
              <a:lnSpc>
                <a:spcPct val="135000"/>
              </a:lnSpc>
              <a:defRPr sz="3200"/>
            </a:lvl1pPr>
          </a:lstStyle>
          <a:p>
            <a:r>
              <a:rPr lang="en-US"/>
              <a:t>Click to edit Master title style</a:t>
            </a:r>
            <a:endParaRPr lang="en-US" dirty="0"/>
          </a:p>
        </p:txBody>
      </p:sp>
      <p:sp>
        <p:nvSpPr>
          <p:cNvPr id="3" name="Content Placeholder 2"/>
          <p:cNvSpPr>
            <a:spLocks noGrp="1"/>
          </p:cNvSpPr>
          <p:nvPr>
            <p:ph idx="1"/>
          </p:nvPr>
        </p:nvSpPr>
        <p:spPr>
          <a:xfrm>
            <a:off x="638818" y="640078"/>
            <a:ext cx="6969693" cy="5455921"/>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hasCustomPrompt="1"/>
          </p:nvPr>
        </p:nvSpPr>
        <p:spPr>
          <a:xfrm>
            <a:off x="8753015" y="3223803"/>
            <a:ext cx="2796066" cy="2872197"/>
          </a:xfrm>
        </p:spPr>
        <p:txBody>
          <a:bodyPr anchor="t">
            <a:normAutofit/>
          </a:bodyPr>
          <a:lstStyle>
            <a:lvl1pPr marL="0" indent="0">
              <a:spcBef>
                <a:spcPts val="1400"/>
              </a:spcBef>
              <a:buNone/>
              <a:defRPr sz="1800" b="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9" name="Rectangle 8">
            <a:extLst>
              <a:ext uri="{FF2B5EF4-FFF2-40B4-BE49-F238E27FC236}">
                <a16:creationId xmlns:a16="http://schemas.microsoft.com/office/drawing/2014/main" id="{3010CF18-370D-4E80-AE4C-396FFDFCAE5D}"/>
              </a:ext>
            </a:extLst>
          </p:cNvPr>
          <p:cNvSpPr/>
          <p:nvPr/>
        </p:nvSpPr>
        <p:spPr>
          <a:xfrm rot="5400000">
            <a:off x="485159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9">
            <a:extLst>
              <a:ext uri="{FF2B5EF4-FFF2-40B4-BE49-F238E27FC236}">
                <a16:creationId xmlns:a16="http://schemas.microsoft.com/office/drawing/2014/main" id="{C5EBFE9C-5A22-4462-9C51-E00C03F55C3D}"/>
              </a:ext>
            </a:extLst>
          </p:cNvPr>
          <p:cNvSpPr>
            <a:spLocks noGrp="1"/>
          </p:cNvSpPr>
          <p:nvPr>
            <p:ph type="dt" sz="half" idx="10"/>
          </p:nvPr>
        </p:nvSpPr>
        <p:spPr>
          <a:xfrm>
            <a:off x="8753015" y="6309360"/>
            <a:ext cx="1734207" cy="457200"/>
          </a:xfrm>
        </p:spPr>
        <p:txBody>
          <a:bodyPr/>
          <a:lstStyle>
            <a:lvl1pPr algn="l">
              <a:defRPr/>
            </a:lvl1pPr>
          </a:lstStyle>
          <a:p>
            <a:fld id="{61A2E4C8-2960-4ADD-862C-4D9643CB15AC}" type="datetime1">
              <a:rPr lang="en-US" smtClean="0"/>
              <a:t>2/18/2021</a:t>
            </a:fld>
            <a:endParaRPr lang="en-US" dirty="0"/>
          </a:p>
        </p:txBody>
      </p:sp>
      <p:sp>
        <p:nvSpPr>
          <p:cNvPr id="11" name="Footer Placeholder 10">
            <a:extLst>
              <a:ext uri="{FF2B5EF4-FFF2-40B4-BE49-F238E27FC236}">
                <a16:creationId xmlns:a16="http://schemas.microsoft.com/office/drawing/2014/main" id="{2EBBFF2E-AA66-4B76-9139-CB000B5A45D5}"/>
              </a:ext>
            </a:extLst>
          </p:cNvPr>
          <p:cNvSpPr>
            <a:spLocks noGrp="1"/>
          </p:cNvSpPr>
          <p:nvPr>
            <p:ph type="ftr" sz="quarter" idx="11"/>
          </p:nvPr>
        </p:nvSpPr>
        <p:spPr>
          <a:xfrm>
            <a:off x="638818" y="6309360"/>
            <a:ext cx="6993867" cy="457200"/>
          </a:xfrm>
        </p:spPr>
        <p:txBody>
          <a:bodyPr/>
          <a:lstStyle/>
          <a:p>
            <a:endParaRPr lang="en-US" dirty="0"/>
          </a:p>
        </p:txBody>
      </p:sp>
      <p:sp>
        <p:nvSpPr>
          <p:cNvPr id="12" name="Slide Number Placeholder 11">
            <a:extLst>
              <a:ext uri="{FF2B5EF4-FFF2-40B4-BE49-F238E27FC236}">
                <a16:creationId xmlns:a16="http://schemas.microsoft.com/office/drawing/2014/main" id="{A44F64C4-BF20-4F6B-B650-57C71C828A68}"/>
              </a:ext>
            </a:extLst>
          </p:cNvPr>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3777913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34996" y="640079"/>
            <a:ext cx="2714085" cy="2695903"/>
          </a:xfrm>
        </p:spPr>
        <p:txBody>
          <a:bodyPr anchor="b">
            <a:noAutofit/>
          </a:bodyPr>
          <a:lstStyle>
            <a:lvl1pPr algn="l">
              <a:lnSpc>
                <a:spcPct val="104000"/>
              </a:lnSpc>
              <a:defRPr sz="3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248592" cy="6857999"/>
          </a:xfrm>
          <a:solidFill>
            <a:schemeClr val="bg2">
              <a:lumMod val="9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hasCustomPrompt="1"/>
          </p:nvPr>
        </p:nvSpPr>
        <p:spPr>
          <a:xfrm>
            <a:off x="8834996" y="3429000"/>
            <a:ext cx="2714085" cy="2508026"/>
          </a:xfrm>
        </p:spPr>
        <p:txBody>
          <a:bodyPr anchor="t">
            <a:normAutofit/>
          </a:bodyPr>
          <a:lstStyle>
            <a:lvl1pPr marL="0" indent="0">
              <a:spcBef>
                <a:spcPts val="1400"/>
              </a:spcBef>
              <a:buNone/>
              <a:defRPr sz="1800" b="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9" name="Rectangle 8">
            <a:extLst>
              <a:ext uri="{FF2B5EF4-FFF2-40B4-BE49-F238E27FC236}">
                <a16:creationId xmlns:a16="http://schemas.microsoft.com/office/drawing/2014/main" id="{90949BC8-9ABF-49F6-851C-5DB0B86CA70D}"/>
              </a:ext>
            </a:extLst>
          </p:cNvPr>
          <p:cNvSpPr/>
          <p:nvPr/>
        </p:nvSpPr>
        <p:spPr>
          <a:xfrm rot="5400000">
            <a:off x="485159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a:extLst>
              <a:ext uri="{FF2B5EF4-FFF2-40B4-BE49-F238E27FC236}">
                <a16:creationId xmlns:a16="http://schemas.microsoft.com/office/drawing/2014/main" id="{04E1EE21-E3FA-4D43-B224-C664959637B0}"/>
              </a:ext>
            </a:extLst>
          </p:cNvPr>
          <p:cNvSpPr>
            <a:spLocks noGrp="1"/>
          </p:cNvSpPr>
          <p:nvPr>
            <p:ph type="dt" sz="half" idx="10"/>
          </p:nvPr>
        </p:nvSpPr>
        <p:spPr>
          <a:xfrm>
            <a:off x="8834997" y="6309360"/>
            <a:ext cx="1645920" cy="457200"/>
          </a:xfrm>
        </p:spPr>
        <p:txBody>
          <a:bodyPr/>
          <a:lstStyle/>
          <a:p>
            <a:fld id="{48BDEA15-09CD-4275-A8E0-385C965F48B0}" type="datetime1">
              <a:rPr lang="en-US" smtClean="0"/>
              <a:t>2/18/2021</a:t>
            </a:fld>
            <a:endParaRPr lang="en-US" dirty="0"/>
          </a:p>
        </p:txBody>
      </p:sp>
      <p:sp>
        <p:nvSpPr>
          <p:cNvPr id="7" name="Slide Number Placeholder 6">
            <a:extLst>
              <a:ext uri="{FF2B5EF4-FFF2-40B4-BE49-F238E27FC236}">
                <a16:creationId xmlns:a16="http://schemas.microsoft.com/office/drawing/2014/main" id="{A32D7F83-8993-4ED4-9F02-663CC085052F}"/>
              </a:ext>
            </a:extLst>
          </p:cNvPr>
          <p:cNvSpPr>
            <a:spLocks noGrp="1"/>
          </p:cNvSpPr>
          <p:nvPr>
            <p:ph type="sldNum" sz="quarter" idx="12"/>
          </p:nvPr>
        </p:nvSpPr>
        <p:spPr/>
        <p:txBody>
          <a:bodyPr/>
          <a:lstStyle/>
          <a:p>
            <a:fld id="{FAEF9944-A4F6-4C59-AEBD-678D6480B8EA}" type="slidenum">
              <a:rPr lang="en-US" smtClean="0"/>
              <a:pPr/>
              <a:t>‹#›</a:t>
            </a:fld>
            <a:endParaRPr lang="en-US" dirty="0"/>
          </a:p>
        </p:txBody>
      </p:sp>
      <p:sp>
        <p:nvSpPr>
          <p:cNvPr id="6" name="Footer Placeholder 5">
            <a:extLst>
              <a:ext uri="{FF2B5EF4-FFF2-40B4-BE49-F238E27FC236}">
                <a16:creationId xmlns:a16="http://schemas.microsoft.com/office/drawing/2014/main" id="{8E3678B7-E511-4CE1-BEE5-89E959B9BFD6}"/>
              </a:ext>
            </a:extLst>
          </p:cNvPr>
          <p:cNvSpPr>
            <a:spLocks noGrp="1"/>
          </p:cNvSpPr>
          <p:nvPr>
            <p:ph type="ftr" sz="quarter" idx="11"/>
          </p:nvPr>
        </p:nvSpPr>
        <p:spPr>
          <a:xfrm>
            <a:off x="640080" y="6309360"/>
            <a:ext cx="4946592" cy="457200"/>
          </a:xfrm>
        </p:spPr>
        <p:txBody>
          <a:bodyPr/>
          <a:lstStyle>
            <a:lvl1pPr>
              <a:defRPr>
                <a:solidFill>
                  <a:srgbClr val="FFFFFF"/>
                </a:solidFill>
                <a:effectLst>
                  <a:outerShdw blurRad="50800" dist="38100" dir="2700000" algn="tl" rotWithShape="0">
                    <a:prstClr val="black">
                      <a:alpha val="43000"/>
                    </a:prstClr>
                  </a:outerShdw>
                </a:effectLst>
              </a:defRPr>
            </a:lvl1pPr>
          </a:lstStyle>
          <a:p>
            <a:endParaRPr lang="en-US" dirty="0"/>
          </a:p>
        </p:txBody>
      </p:sp>
    </p:spTree>
    <p:extLst>
      <p:ext uri="{BB962C8B-B14F-4D97-AF65-F5344CB8AC3E}">
        <p14:creationId xmlns:p14="http://schemas.microsoft.com/office/powerpoint/2010/main" val="3027122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786F82F-1B47-46ED-8EAE-53EF71E59E9A}"/>
              </a:ext>
            </a:extLst>
          </p:cNvPr>
          <p:cNvSpPr/>
          <p:nvPr/>
        </p:nvSpPr>
        <p:spPr>
          <a:xfrm>
            <a:off x="4718302" y="0"/>
            <a:ext cx="7473698"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42918" y="705113"/>
            <a:ext cx="3411973" cy="5197498"/>
          </a:xfrm>
          <a:prstGeom prst="rect">
            <a:avLst/>
          </a:prstGeom>
        </p:spPr>
        <p:txBody>
          <a:bodyPr vert="horz" lIns="109728" tIns="109728" rIns="109728" bIns="9144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76671" y="705113"/>
            <a:ext cx="6172412" cy="5197497"/>
          </a:xfrm>
          <a:prstGeom prst="rect">
            <a:avLst/>
          </a:prstGeom>
        </p:spPr>
        <p:txBody>
          <a:bodyPr vert="horz" lIns="109728" tIns="109728" rIns="109728" bIns="9144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2917" y="6309360"/>
            <a:ext cx="3411973" cy="457200"/>
          </a:xfrm>
          <a:prstGeom prst="rect">
            <a:avLst/>
          </a:prstGeom>
        </p:spPr>
        <p:txBody>
          <a:bodyPr vert="horz" lIns="109728" tIns="109728" rIns="109728" bIns="91440" rtlCol="0" anchor="ctr"/>
          <a:lstStyle>
            <a:lvl1pPr algn="l">
              <a:defRPr sz="1200" spc="150" baseline="0">
                <a:solidFill>
                  <a:schemeClr val="tx1">
                    <a:lumMod val="75000"/>
                    <a:lumOff val="25000"/>
                  </a:schemeClr>
                </a:solidFill>
                <a:latin typeface="+mj-lt"/>
              </a:defRPr>
            </a:lvl1pPr>
          </a:lstStyle>
          <a:p>
            <a:fld id="{4AF8082C-0922-4249-A612-B415F5231620}" type="datetime1">
              <a:rPr lang="en-US" smtClean="0"/>
              <a:t>2/18/2021</a:t>
            </a:fld>
            <a:endParaRPr lang="en-US" dirty="0"/>
          </a:p>
        </p:txBody>
      </p:sp>
      <p:sp>
        <p:nvSpPr>
          <p:cNvPr id="5" name="Footer Placeholder 4"/>
          <p:cNvSpPr>
            <a:spLocks noGrp="1"/>
          </p:cNvSpPr>
          <p:nvPr>
            <p:ph type="ftr" sz="quarter" idx="3"/>
          </p:nvPr>
        </p:nvSpPr>
        <p:spPr>
          <a:xfrm>
            <a:off x="5376670" y="6309360"/>
            <a:ext cx="4946592" cy="457200"/>
          </a:xfrm>
          <a:prstGeom prst="rect">
            <a:avLst/>
          </a:prstGeom>
        </p:spPr>
        <p:txBody>
          <a:bodyPr vert="horz" lIns="109728" tIns="109728" rIns="109728" bIns="91440" rtlCol="0" anchor="ctr"/>
          <a:lstStyle>
            <a:lvl1pPr algn="l">
              <a:defRPr sz="1200" spc="150" baseline="0">
                <a:solidFill>
                  <a:schemeClr val="tx1">
                    <a:lumMod val="75000"/>
                    <a:lumOff val="25000"/>
                  </a:schemeClr>
                </a:solidFill>
                <a:latin typeface="+mj-lt"/>
              </a:defRPr>
            </a:lvl1pPr>
          </a:lstStyle>
          <a:p>
            <a:endParaRPr lang="en-US" dirty="0"/>
          </a:p>
        </p:txBody>
      </p:sp>
      <p:sp>
        <p:nvSpPr>
          <p:cNvPr id="6" name="Slide Number Placeholder 5"/>
          <p:cNvSpPr>
            <a:spLocks noGrp="1"/>
          </p:cNvSpPr>
          <p:nvPr>
            <p:ph type="sldNum" sz="quarter" idx="4"/>
          </p:nvPr>
        </p:nvSpPr>
        <p:spPr>
          <a:xfrm>
            <a:off x="10569202" y="6309360"/>
            <a:ext cx="979879" cy="457200"/>
          </a:xfrm>
          <a:prstGeom prst="rect">
            <a:avLst/>
          </a:prstGeom>
        </p:spPr>
        <p:txBody>
          <a:bodyPr vert="horz" lIns="109728" tIns="109728" rIns="109728" bIns="91440" rtlCol="0" anchor="b"/>
          <a:lstStyle>
            <a:lvl1pPr algn="r">
              <a:defRPr sz="1600" b="1" spc="150" baseline="0">
                <a:solidFill>
                  <a:schemeClr val="tx1">
                    <a:lumMod val="75000"/>
                    <a:lumOff val="25000"/>
                  </a:schemeClr>
                </a:solidFill>
                <a:latin typeface="+mj-lt"/>
              </a:defRPr>
            </a:lvl1pPr>
          </a:lstStyle>
          <a:p>
            <a:fld id="{FAEF9944-A4F6-4C59-AEBD-678D6480B8EA}" type="slidenum">
              <a:rPr lang="en-US" smtClean="0"/>
              <a:pPr/>
              <a:t>‹#›</a:t>
            </a:fld>
            <a:endParaRPr lang="en-US" dirty="0"/>
          </a:p>
        </p:txBody>
      </p:sp>
      <p:sp>
        <p:nvSpPr>
          <p:cNvPr id="21" name="Rectangle 20">
            <a:extLst>
              <a:ext uri="{FF2B5EF4-FFF2-40B4-BE49-F238E27FC236}">
                <a16:creationId xmlns:a16="http://schemas.microsoft.com/office/drawing/2014/main" id="{EF1BAF6F-6275-4646-9C59-331B29B9550F}"/>
              </a:ext>
            </a:extLst>
          </p:cNvPr>
          <p:cNvSpPr/>
          <p:nvPr/>
        </p:nvSpPr>
        <p:spPr>
          <a:xfrm rot="5400000">
            <a:off x="1257298"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63362292"/>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67" r:id="rId6"/>
    <p:sldLayoutId id="2147483663" r:id="rId7"/>
    <p:sldLayoutId id="2147483664" r:id="rId8"/>
    <p:sldLayoutId id="2147483665" r:id="rId9"/>
    <p:sldLayoutId id="2147483666" r:id="rId10"/>
    <p:sldLayoutId id="2147483668" r:id="rId11"/>
  </p:sldLayoutIdLst>
  <p:hf sldNum="0" hdr="0" ftr="0" dt="0"/>
  <p:txStyles>
    <p:titleStyle>
      <a:lvl1pPr algn="l" defTabSz="914400" rtl="0" eaLnBrk="1" latinLnBrk="0" hangingPunct="1">
        <a:lnSpc>
          <a:spcPct val="150000"/>
        </a:lnSpc>
        <a:spcBef>
          <a:spcPct val="0"/>
        </a:spcBef>
        <a:buNone/>
        <a:defRPr sz="3600" b="1" kern="1200" spc="150" baseline="0">
          <a:solidFill>
            <a:schemeClr val="tx1">
              <a:lumMod val="75000"/>
              <a:lumOff val="25000"/>
            </a:schemeClr>
          </a:solidFill>
          <a:latin typeface="+mj-lt"/>
          <a:ea typeface="+mj-ea"/>
          <a:cs typeface="+mj-cs"/>
        </a:defRPr>
      </a:lvl1pPr>
    </p:titleStyle>
    <p:bodyStyle>
      <a:lvl1pPr marL="0" indent="0" algn="l" defTabSz="914400" rtl="0" eaLnBrk="1" latinLnBrk="0" hangingPunct="1">
        <a:lnSpc>
          <a:spcPct val="140000"/>
        </a:lnSpc>
        <a:spcBef>
          <a:spcPts val="930"/>
        </a:spcBef>
        <a:buFont typeface="Corbel" panose="020B0503020204020204" pitchFamily="34" charset="0"/>
        <a:buNone/>
        <a:defRPr sz="1800" b="1" kern="1200" spc="150" baseline="0">
          <a:solidFill>
            <a:schemeClr val="tx1">
              <a:lumMod val="75000"/>
              <a:lumOff val="25000"/>
            </a:schemeClr>
          </a:solidFill>
          <a:latin typeface="+mn-lt"/>
          <a:ea typeface="+mn-ea"/>
          <a:cs typeface="+mn-cs"/>
        </a:defRPr>
      </a:lvl1pPr>
      <a:lvl2pPr marL="0" indent="0" algn="l" defTabSz="914400" rtl="0" eaLnBrk="1" latinLnBrk="0" hangingPunct="1">
        <a:lnSpc>
          <a:spcPct val="140000"/>
        </a:lnSpc>
        <a:spcBef>
          <a:spcPts val="930"/>
        </a:spcBef>
        <a:buFont typeface="Corbel" panose="020B0503020204020204" pitchFamily="34" charset="0"/>
        <a:buNone/>
        <a:defRPr sz="1600" kern="1200" spc="150" baseline="0">
          <a:solidFill>
            <a:schemeClr val="tx1">
              <a:lumMod val="75000"/>
              <a:lumOff val="25000"/>
            </a:schemeClr>
          </a:solidFill>
          <a:latin typeface="+mn-lt"/>
          <a:ea typeface="+mn-ea"/>
          <a:cs typeface="+mn-cs"/>
        </a:defRPr>
      </a:lvl2pPr>
      <a:lvl3pPr marL="0" indent="-320040" algn="l" defTabSz="914400" rtl="0" eaLnBrk="1" latinLnBrk="0" hangingPunct="1">
        <a:lnSpc>
          <a:spcPct val="140000"/>
        </a:lnSpc>
        <a:spcBef>
          <a:spcPts val="930"/>
        </a:spcBef>
        <a:buFont typeface="Corbel" panose="020B0503020204020204" pitchFamily="34" charset="0"/>
        <a:buChar char="–"/>
        <a:defRPr sz="1400" i="1" kern="1200" spc="150" baseline="0">
          <a:solidFill>
            <a:schemeClr val="tx1">
              <a:lumMod val="75000"/>
              <a:lumOff val="25000"/>
            </a:schemeClr>
          </a:solidFill>
          <a:latin typeface="+mn-lt"/>
          <a:ea typeface="+mn-ea"/>
          <a:cs typeface="+mn-cs"/>
        </a:defRPr>
      </a:lvl3pPr>
      <a:lvl4pPr marL="0" indent="-320040" algn="l" defTabSz="914400" rtl="0" eaLnBrk="1" latinLnBrk="0" hangingPunct="1">
        <a:lnSpc>
          <a:spcPct val="140000"/>
        </a:lnSpc>
        <a:spcBef>
          <a:spcPts val="930"/>
        </a:spcBef>
        <a:buFont typeface="Corbel" panose="020B0503020204020204" pitchFamily="34" charset="0"/>
        <a:buChar char="–"/>
        <a:defRPr sz="1400" kern="1200" spc="150" baseline="0">
          <a:solidFill>
            <a:schemeClr val="tx1">
              <a:lumMod val="75000"/>
              <a:lumOff val="25000"/>
            </a:schemeClr>
          </a:solidFill>
          <a:latin typeface="+mn-lt"/>
          <a:ea typeface="+mn-ea"/>
          <a:cs typeface="+mn-cs"/>
        </a:defRPr>
      </a:lvl4pPr>
      <a:lvl5pPr marL="0" indent="-320040" algn="l" defTabSz="914400" rtl="0" eaLnBrk="1" latinLnBrk="0" hangingPunct="1">
        <a:lnSpc>
          <a:spcPct val="140000"/>
        </a:lnSpc>
        <a:spcBef>
          <a:spcPts val="930"/>
        </a:spcBef>
        <a:buFont typeface="Corbel" panose="020B0503020204020204" pitchFamily="34" charset="0"/>
        <a:buChar char="–"/>
        <a:defRPr sz="1400" i="1" kern="1200" spc="150" baseline="0">
          <a:solidFill>
            <a:schemeClr val="tx1">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6.gif"/></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leadatanylevel.com/when" TargetMode="External"/><Relationship Id="rId2" Type="http://schemas.openxmlformats.org/officeDocument/2006/relationships/hyperlink" Target="https://tomprof.stanford.edu/"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CA22F210-7186-4074-94C5-FAD2C2EB15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descr="A picture containing colorful, knot, kite&#10;&#10;Description automatically generated">
            <a:extLst>
              <a:ext uri="{FF2B5EF4-FFF2-40B4-BE49-F238E27FC236}">
                <a16:creationId xmlns:a16="http://schemas.microsoft.com/office/drawing/2014/main" id="{D20388F0-1D02-4404-8808-0F49A542A01A}"/>
              </a:ext>
            </a:extLst>
          </p:cNvPr>
          <p:cNvPicPr>
            <a:picLocks noChangeAspect="1"/>
          </p:cNvPicPr>
          <p:nvPr/>
        </p:nvPicPr>
        <p:blipFill rotWithShape="1">
          <a:blip r:embed="rId2"/>
          <a:srcRect t="6854" b="8876"/>
          <a:stretch/>
        </p:blipFill>
        <p:spPr>
          <a:xfrm>
            <a:off x="-228580" y="-192507"/>
            <a:ext cx="12191980" cy="6858002"/>
          </a:xfrm>
          <a:prstGeom prst="rect">
            <a:avLst/>
          </a:prstGeom>
        </p:spPr>
      </p:pic>
      <p:sp>
        <p:nvSpPr>
          <p:cNvPr id="18" name="Rectangle 17">
            <a:extLst>
              <a:ext uri="{FF2B5EF4-FFF2-40B4-BE49-F238E27FC236}">
                <a16:creationId xmlns:a16="http://schemas.microsoft.com/office/drawing/2014/main" id="{11C4FED8-D85F-4B52-875F-AB6873B503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23361" y="0"/>
            <a:ext cx="8168639" cy="6858000"/>
          </a:xfrm>
          <a:prstGeom prst="rect">
            <a:avLst/>
          </a:prstGeom>
          <a:gradFill>
            <a:gsLst>
              <a:gs pos="58000">
                <a:schemeClr val="tx1">
                  <a:alpha val="55000"/>
                </a:schemeClr>
              </a:gs>
              <a:gs pos="33000">
                <a:schemeClr val="tx1">
                  <a:alpha val="40000"/>
                </a:schemeClr>
              </a:gs>
              <a:gs pos="3000">
                <a:schemeClr val="tx1">
                  <a:alpha val="0"/>
                </a:schemeClr>
              </a:gs>
              <a:gs pos="100000">
                <a:schemeClr val="tx1">
                  <a:alpha val="55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2DAF22F-66CD-420E-9051-FF6594001D9A}"/>
              </a:ext>
            </a:extLst>
          </p:cNvPr>
          <p:cNvSpPr>
            <a:spLocks noGrp="1"/>
          </p:cNvSpPr>
          <p:nvPr>
            <p:ph type="ctrTitle"/>
          </p:nvPr>
        </p:nvSpPr>
        <p:spPr>
          <a:xfrm>
            <a:off x="5329237" y="863600"/>
            <a:ext cx="6007100" cy="3366494"/>
          </a:xfrm>
        </p:spPr>
        <p:txBody>
          <a:bodyPr anchor="b">
            <a:normAutofit/>
          </a:bodyPr>
          <a:lstStyle/>
          <a:p>
            <a:pPr>
              <a:lnSpc>
                <a:spcPct val="115000"/>
              </a:lnSpc>
            </a:pPr>
            <a:r>
              <a:rPr lang="en-US" sz="4700" dirty="0">
                <a:solidFill>
                  <a:schemeClr val="bg1"/>
                </a:solidFill>
              </a:rPr>
              <a:t>Recruiting &amp; Retaining Diverse Faculty</a:t>
            </a:r>
          </a:p>
        </p:txBody>
      </p:sp>
      <p:sp>
        <p:nvSpPr>
          <p:cNvPr id="3" name="Subtitle 2">
            <a:extLst>
              <a:ext uri="{FF2B5EF4-FFF2-40B4-BE49-F238E27FC236}">
                <a16:creationId xmlns:a16="http://schemas.microsoft.com/office/drawing/2014/main" id="{72D5A666-71FB-4094-8431-F3AB97070E63}"/>
              </a:ext>
            </a:extLst>
          </p:cNvPr>
          <p:cNvSpPr>
            <a:spLocks noGrp="1"/>
          </p:cNvSpPr>
          <p:nvPr>
            <p:ph type="subTitle" idx="1"/>
          </p:nvPr>
        </p:nvSpPr>
        <p:spPr>
          <a:xfrm>
            <a:off x="5229726" y="4116049"/>
            <a:ext cx="6733674" cy="2340898"/>
          </a:xfrm>
        </p:spPr>
        <p:txBody>
          <a:bodyPr anchor="t">
            <a:noAutofit/>
          </a:bodyPr>
          <a:lstStyle/>
          <a:p>
            <a:pPr algn="ctr">
              <a:lnSpc>
                <a:spcPct val="140000"/>
              </a:lnSpc>
              <a:spcBef>
                <a:spcPts val="0"/>
              </a:spcBef>
            </a:pPr>
            <a:r>
              <a:rPr lang="en-US" sz="1800" i="1" dirty="0">
                <a:solidFill>
                  <a:schemeClr val="tx1"/>
                </a:solidFill>
              </a:rPr>
              <a:t>COS Workshop</a:t>
            </a:r>
          </a:p>
          <a:p>
            <a:pPr algn="ctr">
              <a:lnSpc>
                <a:spcPct val="140000"/>
              </a:lnSpc>
              <a:spcBef>
                <a:spcPts val="0"/>
              </a:spcBef>
            </a:pPr>
            <a:r>
              <a:rPr lang="en-US" sz="1800" i="1" dirty="0">
                <a:solidFill>
                  <a:schemeClr val="tx1"/>
                </a:solidFill>
              </a:rPr>
              <a:t>Thursday, September 24, 2020</a:t>
            </a:r>
          </a:p>
          <a:p>
            <a:pPr algn="ctr">
              <a:lnSpc>
                <a:spcPct val="140000"/>
              </a:lnSpc>
              <a:spcBef>
                <a:spcPts val="0"/>
              </a:spcBef>
            </a:pPr>
            <a:r>
              <a:rPr lang="en-US" sz="1800" i="1" dirty="0">
                <a:solidFill>
                  <a:schemeClr val="tx1"/>
                </a:solidFill>
              </a:rPr>
              <a:t>Barbara Hargrave, Professor</a:t>
            </a:r>
          </a:p>
          <a:p>
            <a:pPr algn="ctr">
              <a:lnSpc>
                <a:spcPct val="140000"/>
              </a:lnSpc>
              <a:spcBef>
                <a:spcPts val="0"/>
              </a:spcBef>
            </a:pPr>
            <a:r>
              <a:rPr lang="en-US" sz="1800" i="1" dirty="0">
                <a:solidFill>
                  <a:schemeClr val="tx1"/>
                </a:solidFill>
              </a:rPr>
              <a:t>Department of Biological Sciences and The Frank Reidy Center for </a:t>
            </a:r>
            <a:r>
              <a:rPr lang="en-US" sz="1800" i="1" dirty="0" err="1">
                <a:solidFill>
                  <a:schemeClr val="tx1"/>
                </a:solidFill>
              </a:rPr>
              <a:t>Bioelectrics</a:t>
            </a:r>
            <a:endParaRPr lang="en-US" sz="1800" i="1" dirty="0">
              <a:solidFill>
                <a:schemeClr val="tx1"/>
              </a:solidFill>
            </a:endParaRPr>
          </a:p>
        </p:txBody>
      </p:sp>
    </p:spTree>
    <p:extLst>
      <p:ext uri="{BB962C8B-B14F-4D97-AF65-F5344CB8AC3E}">
        <p14:creationId xmlns:p14="http://schemas.microsoft.com/office/powerpoint/2010/main" val="3966365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3ED1812-3DE9-4293-9125-FC4586948607}"/>
              </a:ext>
            </a:extLst>
          </p:cNvPr>
          <p:cNvSpPr txBox="1"/>
          <p:nvPr/>
        </p:nvSpPr>
        <p:spPr>
          <a:xfrm>
            <a:off x="545432" y="317772"/>
            <a:ext cx="9533522" cy="1117807"/>
          </a:xfrm>
          <a:prstGeom prst="rect">
            <a:avLst/>
          </a:prstGeom>
          <a:noFill/>
        </p:spPr>
        <p:txBody>
          <a:bodyPr wrap="square" rtlCol="0">
            <a:spAutoFit/>
          </a:bodyPr>
          <a:lstStyle/>
          <a:p>
            <a:pPr marL="0" marR="0" algn="ctr">
              <a:lnSpc>
                <a:spcPct val="107000"/>
              </a:lnSpc>
              <a:spcBef>
                <a:spcPts val="0"/>
              </a:spcBef>
              <a:spcAft>
                <a:spcPts val="800"/>
              </a:spcAft>
            </a:pPr>
            <a:r>
              <a:rPr lang="en-US" sz="3200" dirty="0">
                <a:effectLst/>
                <a:latin typeface="Tahoma" panose="020B0604030504040204" pitchFamily="34" charset="0"/>
                <a:ea typeface="Times New Roman" panose="02020603050405020304" pitchFamily="18" charset="0"/>
                <a:cs typeface="Times New Roman" panose="02020603050405020304" pitchFamily="18" charset="0"/>
              </a:rPr>
              <a:t>Several Reasons for </a:t>
            </a:r>
            <a:r>
              <a:rPr lang="en-US" sz="3200" dirty="0">
                <a:latin typeface="Tahoma" panose="020B0604030504040204" pitchFamily="34" charset="0"/>
                <a:ea typeface="Times New Roman" panose="02020603050405020304" pitchFamily="18" charset="0"/>
                <a:cs typeface="Times New Roman" panose="02020603050405020304" pitchFamily="18" charset="0"/>
              </a:rPr>
              <a:t>M</a:t>
            </a:r>
            <a:r>
              <a:rPr lang="en-US" sz="3200" dirty="0">
                <a:effectLst/>
                <a:latin typeface="Tahoma" panose="020B0604030504040204" pitchFamily="34" charset="0"/>
                <a:ea typeface="Times New Roman" panose="02020603050405020304" pitchFamily="18" charset="0"/>
                <a:cs typeface="Times New Roman" panose="02020603050405020304" pitchFamily="18" charset="0"/>
              </a:rPr>
              <a:t>inority </a:t>
            </a:r>
            <a:r>
              <a:rPr lang="en-US" sz="3200" dirty="0">
                <a:latin typeface="Tahoma" panose="020B0604030504040204" pitchFamily="34" charset="0"/>
                <a:ea typeface="Times New Roman" panose="02020603050405020304" pitchFamily="18" charset="0"/>
                <a:cs typeface="Times New Roman" panose="02020603050405020304" pitchFamily="18" charset="0"/>
              </a:rPr>
              <a:t>F</a:t>
            </a:r>
            <a:r>
              <a:rPr lang="en-US" sz="3200" dirty="0">
                <a:effectLst/>
                <a:latin typeface="Tahoma" panose="020B0604030504040204" pitchFamily="34" charset="0"/>
                <a:ea typeface="Times New Roman" panose="02020603050405020304" pitchFamily="18" charset="0"/>
                <a:cs typeface="Times New Roman" panose="02020603050405020304" pitchFamily="18" charset="0"/>
              </a:rPr>
              <a:t>aculty </a:t>
            </a:r>
            <a:r>
              <a:rPr lang="en-US" sz="3200" dirty="0">
                <a:latin typeface="Tahoma" panose="020B0604030504040204" pitchFamily="34" charset="0"/>
                <a:ea typeface="Times New Roman" panose="02020603050405020304" pitchFamily="18" charset="0"/>
                <a:cs typeface="Times New Roman" panose="02020603050405020304" pitchFamily="18" charset="0"/>
              </a:rPr>
              <a:t>A</a:t>
            </a:r>
            <a:r>
              <a:rPr lang="en-US" sz="3200" dirty="0">
                <a:effectLst/>
                <a:latin typeface="Tahoma" panose="020B0604030504040204" pitchFamily="34" charset="0"/>
                <a:ea typeface="Times New Roman" panose="02020603050405020304" pitchFamily="18" charset="0"/>
                <a:cs typeface="Times New Roman" panose="02020603050405020304" pitchFamily="18" charset="0"/>
              </a:rPr>
              <a:t>ttrition include (but are not limited to):</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5" name="Group 4">
            <a:extLst>
              <a:ext uri="{FF2B5EF4-FFF2-40B4-BE49-F238E27FC236}">
                <a16:creationId xmlns:a16="http://schemas.microsoft.com/office/drawing/2014/main" id="{061B223E-477D-413E-8F8A-79051FDC91BA}"/>
              </a:ext>
            </a:extLst>
          </p:cNvPr>
          <p:cNvGrpSpPr/>
          <p:nvPr/>
        </p:nvGrpSpPr>
        <p:grpSpPr>
          <a:xfrm>
            <a:off x="839919" y="2605146"/>
            <a:ext cx="5159828" cy="3850799"/>
            <a:chOff x="565485" y="88576"/>
            <a:chExt cx="4335379" cy="3810019"/>
          </a:xfrm>
        </p:grpSpPr>
        <p:pic>
          <p:nvPicPr>
            <p:cNvPr id="6" name="Picture 5" descr="Excluded">
              <a:extLst>
                <a:ext uri="{FF2B5EF4-FFF2-40B4-BE49-F238E27FC236}">
                  <a16:creationId xmlns:a16="http://schemas.microsoft.com/office/drawing/2014/main" id="{C7D54FDF-81A6-4528-AE9F-F2450887D07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65485" y="88576"/>
              <a:ext cx="4335379" cy="3340424"/>
            </a:xfrm>
            <a:prstGeom prst="rect">
              <a:avLst/>
            </a:prstGeom>
            <a:noFill/>
            <a:ln>
              <a:noFill/>
            </a:ln>
          </p:spPr>
        </p:pic>
        <p:sp>
          <p:nvSpPr>
            <p:cNvPr id="7" name="TextBox 6">
              <a:extLst>
                <a:ext uri="{FF2B5EF4-FFF2-40B4-BE49-F238E27FC236}">
                  <a16:creationId xmlns:a16="http://schemas.microsoft.com/office/drawing/2014/main" id="{7905A426-D871-47E5-A87E-3558BCAFF23E}"/>
                </a:ext>
              </a:extLst>
            </p:cNvPr>
            <p:cNvSpPr txBox="1"/>
            <p:nvPr/>
          </p:nvSpPr>
          <p:spPr>
            <a:xfrm>
              <a:off x="565485" y="3529263"/>
              <a:ext cx="4335379" cy="369332"/>
            </a:xfrm>
            <a:prstGeom prst="rect">
              <a:avLst/>
            </a:prstGeom>
            <a:noFill/>
          </p:spPr>
          <p:txBody>
            <a:bodyPr wrap="square" rtlCol="0">
              <a:spAutoFit/>
            </a:bodyPr>
            <a:lstStyle/>
            <a:p>
              <a:pPr algn="ctr"/>
              <a:r>
                <a:rPr lang="en-US" dirty="0">
                  <a:solidFill>
                    <a:srgbClr val="FF0000"/>
                  </a:solidFill>
                </a:rPr>
                <a:t>How Does This Picture Make “YOU” Feel?</a:t>
              </a:r>
            </a:p>
          </p:txBody>
        </p:sp>
      </p:grpSp>
      <p:pic>
        <p:nvPicPr>
          <p:cNvPr id="10" name="Picture 9">
            <a:extLst>
              <a:ext uri="{FF2B5EF4-FFF2-40B4-BE49-F238E27FC236}">
                <a16:creationId xmlns:a16="http://schemas.microsoft.com/office/drawing/2014/main" id="{30D10AA5-BC80-406A-B32F-D26384A1F75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54779" y="2706482"/>
            <a:ext cx="4692316" cy="3376178"/>
          </a:xfrm>
          <a:prstGeom prst="rect">
            <a:avLst/>
          </a:prstGeom>
          <a:noFill/>
          <a:ln>
            <a:noFill/>
          </a:ln>
        </p:spPr>
      </p:pic>
      <p:sp>
        <p:nvSpPr>
          <p:cNvPr id="2" name="TextBox 1">
            <a:extLst>
              <a:ext uri="{FF2B5EF4-FFF2-40B4-BE49-F238E27FC236}">
                <a16:creationId xmlns:a16="http://schemas.microsoft.com/office/drawing/2014/main" id="{84B9B530-D308-478D-B50E-0B026F232437}"/>
              </a:ext>
            </a:extLst>
          </p:cNvPr>
          <p:cNvSpPr txBox="1"/>
          <p:nvPr/>
        </p:nvSpPr>
        <p:spPr>
          <a:xfrm>
            <a:off x="2743200" y="1835696"/>
            <a:ext cx="6713621" cy="523220"/>
          </a:xfrm>
          <a:prstGeom prst="rect">
            <a:avLst/>
          </a:prstGeom>
          <a:noFill/>
        </p:spPr>
        <p:txBody>
          <a:bodyPr wrap="square" rtlCol="0">
            <a:spAutoFit/>
          </a:bodyPr>
          <a:lstStyle/>
          <a:p>
            <a:pPr marL="457200" indent="-457200">
              <a:buFont typeface="Wingdings" panose="05000000000000000000" pitchFamily="2" charset="2"/>
              <a:buChar char="Ø"/>
            </a:pPr>
            <a:r>
              <a:rPr lang="en-US" sz="2800" dirty="0">
                <a:latin typeface="Tahoma" panose="020B0604030504040204" pitchFamily="34" charset="0"/>
                <a:ea typeface="Tahoma" panose="020B0604030504040204" pitchFamily="34" charset="0"/>
                <a:cs typeface="Tahoma" panose="020B0604030504040204" pitchFamily="34" charset="0"/>
              </a:rPr>
              <a:t>Isolation and Lack of Inclusivity</a:t>
            </a:r>
          </a:p>
        </p:txBody>
      </p:sp>
    </p:spTree>
    <p:extLst>
      <p:ext uri="{BB962C8B-B14F-4D97-AF65-F5344CB8AC3E}">
        <p14:creationId xmlns:p14="http://schemas.microsoft.com/office/powerpoint/2010/main" val="962538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9" name="Rectangle 78">
            <a:extLst>
              <a:ext uri="{FF2B5EF4-FFF2-40B4-BE49-F238E27FC236}">
                <a16:creationId xmlns:a16="http://schemas.microsoft.com/office/drawing/2014/main" id="{1ED69555-EE48-4B19-812B-4E1068DBF9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73754" y="0"/>
            <a:ext cx="4618246"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Freeform 57">
            <a:extLst>
              <a:ext uri="{FF2B5EF4-FFF2-40B4-BE49-F238E27FC236}">
                <a16:creationId xmlns:a16="http://schemas.microsoft.com/office/drawing/2014/main" id="{57AEB73D-F521-4B19-820F-12DB6BCC8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456113"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sp>
        <p:nvSpPr>
          <p:cNvPr id="83" name="Rectangle 82">
            <a:extLst>
              <a:ext uri="{FF2B5EF4-FFF2-40B4-BE49-F238E27FC236}">
                <a16:creationId xmlns:a16="http://schemas.microsoft.com/office/drawing/2014/main" id="{6B72EEBA-3A5D-41CE-8465-A45A0F6567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0121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5" name="Rectangle 84">
            <a:extLst>
              <a:ext uri="{FF2B5EF4-FFF2-40B4-BE49-F238E27FC236}">
                <a16:creationId xmlns:a16="http://schemas.microsoft.com/office/drawing/2014/main" id="{CA22F210-7186-4074-94C5-FAD2C2EB15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7" name="Rectangle 86">
            <a:extLst>
              <a:ext uri="{FF2B5EF4-FFF2-40B4-BE49-F238E27FC236}">
                <a16:creationId xmlns:a16="http://schemas.microsoft.com/office/drawing/2014/main" id="{F2EAB6D7-610A-49F1-925C-910CC492FB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6764" y="0"/>
            <a:ext cx="11185236"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88">
            <a:extLst>
              <a:ext uri="{FF2B5EF4-FFF2-40B4-BE49-F238E27FC236}">
                <a16:creationId xmlns:a16="http://schemas.microsoft.com/office/drawing/2014/main" id="{7ED93057-B056-4D1D-B0DA-F1619DAAF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825689"/>
            <a:ext cx="6795928" cy="25942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2C18BFC2-1A65-447D-8F0C-6BD0B36CCA10}"/>
              </a:ext>
            </a:extLst>
          </p:cNvPr>
          <p:cNvSpPr txBox="1"/>
          <p:nvPr/>
        </p:nvSpPr>
        <p:spPr>
          <a:xfrm>
            <a:off x="1635103" y="1064632"/>
            <a:ext cx="4797502" cy="1646763"/>
          </a:xfrm>
          <a:prstGeom prst="rect">
            <a:avLst/>
          </a:prstGeom>
        </p:spPr>
        <p:txBody>
          <a:bodyPr vert="horz" lIns="109728" tIns="109728" rIns="109728" bIns="91440" rtlCol="0" anchor="b">
            <a:normAutofit/>
          </a:bodyPr>
          <a:lstStyle/>
          <a:p>
            <a:pPr marL="457200" marR="0" lvl="0" indent="-457200">
              <a:lnSpc>
                <a:spcPct val="125000"/>
              </a:lnSpc>
              <a:spcBef>
                <a:spcPct val="0"/>
              </a:spcBef>
              <a:spcAft>
                <a:spcPts val="800"/>
              </a:spcAft>
            </a:pPr>
            <a:r>
              <a:rPr lang="en-US" sz="3600" cap="all" spc="150">
                <a:solidFill>
                  <a:schemeClr val="bg1"/>
                </a:solidFill>
                <a:effectLst/>
                <a:latin typeface="+mj-lt"/>
                <a:ea typeface="+mj-ea"/>
                <a:cs typeface="+mj-cs"/>
              </a:rPr>
              <a:t>Stereotyping (or racism)</a:t>
            </a:r>
          </a:p>
        </p:txBody>
      </p:sp>
      <p:sp>
        <p:nvSpPr>
          <p:cNvPr id="91" name="Rectangle 90">
            <a:extLst>
              <a:ext uri="{FF2B5EF4-FFF2-40B4-BE49-F238E27FC236}">
                <a16:creationId xmlns:a16="http://schemas.microsoft.com/office/drawing/2014/main" id="{F5B41592-BC5E-4AE2-8CA7-91C73FD8F7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889697"/>
            <a:ext cx="1070775" cy="2466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92">
            <a:extLst>
              <a:ext uri="{FF2B5EF4-FFF2-40B4-BE49-F238E27FC236}">
                <a16:creationId xmlns:a16="http://schemas.microsoft.com/office/drawing/2014/main" id="{CB574A3D-9991-4D4A-91DF-0D0DE47DB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90232"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8" name="Picture 4" descr="This Pin is interesting because it is of a black woman holding a sign that says &quot;pro black inst anti white&quot;. The black lives matter movement was not about hating white people it was to show awareness of the racism that still exists today. Les Suffragettes, Protest Signs, Protest Posters, Protest Art, Power To The People, My Black Is Beautiful, Black Power, Social Justice, Human Rights">
            <a:extLst>
              <a:ext uri="{FF2B5EF4-FFF2-40B4-BE49-F238E27FC236}">
                <a16:creationId xmlns:a16="http://schemas.microsoft.com/office/drawing/2014/main" id="{262D097C-7839-4A3D-A050-79B329C9991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686639" y="522434"/>
            <a:ext cx="2402146" cy="238413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Affirmative action is discriminating against whites and claim it is to help end racism Black Tears, Affirmative Action, Racing, Comics, Cartoons, Image, Running, Cartoon, Animated Cartoons">
            <a:extLst>
              <a:ext uri="{FF2B5EF4-FFF2-40B4-BE49-F238E27FC236}">
                <a16:creationId xmlns:a16="http://schemas.microsoft.com/office/drawing/2014/main" id="{57D340D4-3A29-4D71-A50E-0316EA84693B}"/>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724731" y="3658847"/>
            <a:ext cx="4618245" cy="3160385"/>
          </a:xfrm>
          <a:prstGeom prst="rect">
            <a:avLst/>
          </a:prstGeom>
          <a:noFill/>
          <a:extLst>
            <a:ext uri="{909E8E84-426E-40DD-AFC4-6F175D3DCCD1}">
              <a14:hiddenFill xmlns:a14="http://schemas.microsoft.com/office/drawing/2010/main">
                <a:solidFill>
                  <a:srgbClr val="FFFFFF"/>
                </a:solidFill>
              </a14:hiddenFill>
            </a:ext>
          </a:extLst>
        </p:spPr>
      </p:pic>
      <p:sp>
        <p:nvSpPr>
          <p:cNvPr id="95" name="Rectangle 94">
            <a:extLst>
              <a:ext uri="{FF2B5EF4-FFF2-40B4-BE49-F238E27FC236}">
                <a16:creationId xmlns:a16="http://schemas.microsoft.com/office/drawing/2014/main" id="{9B986E1E-DEE3-4E67-92C7-D1AE1EE794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5200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96">
            <a:extLst>
              <a:ext uri="{FF2B5EF4-FFF2-40B4-BE49-F238E27FC236}">
                <a16:creationId xmlns:a16="http://schemas.microsoft.com/office/drawing/2014/main" id="{A0A2A356-639E-4340-ACBF-9DF27BFE0C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83424" y="3396996"/>
            <a:ext cx="4608576"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0" name="Picture 6" descr="Racism is taught, no one is born racist. Stop teaching racism Thats The Way, That Way, We Are The World, In This World, Equality Quotes, Feminist Quotes, By Any Means Necessary, Protest Signs, Outfits">
            <a:extLst>
              <a:ext uri="{FF2B5EF4-FFF2-40B4-BE49-F238E27FC236}">
                <a16:creationId xmlns:a16="http://schemas.microsoft.com/office/drawing/2014/main" id="{5013132A-3741-4807-B6C2-4F8F2BF7BCEC}"/>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642316" y="3903259"/>
            <a:ext cx="2512486" cy="25124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0731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1ED69555-EE48-4B19-812B-4E1068DBF9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73754" y="0"/>
            <a:ext cx="4618246"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57">
            <a:extLst>
              <a:ext uri="{FF2B5EF4-FFF2-40B4-BE49-F238E27FC236}">
                <a16:creationId xmlns:a16="http://schemas.microsoft.com/office/drawing/2014/main" id="{57AEB73D-F521-4B19-820F-12DB6BCC8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456113"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sp>
        <p:nvSpPr>
          <p:cNvPr id="15" name="Rectangle 14">
            <a:extLst>
              <a:ext uri="{FF2B5EF4-FFF2-40B4-BE49-F238E27FC236}">
                <a16:creationId xmlns:a16="http://schemas.microsoft.com/office/drawing/2014/main" id="{6B72EEBA-3A5D-41CE-8465-A45A0F6567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0121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7" name="Rectangle 16">
            <a:extLst>
              <a:ext uri="{FF2B5EF4-FFF2-40B4-BE49-F238E27FC236}">
                <a16:creationId xmlns:a16="http://schemas.microsoft.com/office/drawing/2014/main" id="{CA22F210-7186-4074-94C5-FAD2C2EB15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descr="How Reverse Mentoring Can Lead to More Equitable Workplaces">
            <a:extLst>
              <a:ext uri="{FF2B5EF4-FFF2-40B4-BE49-F238E27FC236}">
                <a16:creationId xmlns:a16="http://schemas.microsoft.com/office/drawing/2014/main" id="{A67EB5AD-B653-46C9-BCC7-CC67CD0C6FC8}"/>
              </a:ext>
            </a:extLst>
          </p:cNvPr>
          <p:cNvPicPr/>
          <p:nvPr/>
        </p:nvPicPr>
        <p:blipFill rotWithShape="1">
          <a:blip r:embed="rId2">
            <a:extLst>
              <a:ext uri="{28A0092B-C50C-407E-A947-70E740481C1C}">
                <a14:useLocalDpi xmlns:a14="http://schemas.microsoft.com/office/drawing/2010/main" val="0"/>
              </a:ext>
            </a:extLst>
          </a:blip>
          <a:srcRect/>
          <a:stretch/>
        </p:blipFill>
        <p:spPr bwMode="auto">
          <a:xfrm>
            <a:off x="20" y="-2"/>
            <a:ext cx="12191980" cy="6858002"/>
          </a:xfrm>
          <a:prstGeom prst="rect">
            <a:avLst/>
          </a:prstGeom>
          <a:noFill/>
        </p:spPr>
      </p:pic>
      <p:sp>
        <p:nvSpPr>
          <p:cNvPr id="19" name="Rectangle 18">
            <a:extLst>
              <a:ext uri="{FF2B5EF4-FFF2-40B4-BE49-F238E27FC236}">
                <a16:creationId xmlns:a16="http://schemas.microsoft.com/office/drawing/2014/main" id="{11C4FED8-D85F-4B52-875F-AB6873B503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68639" cy="6858000"/>
          </a:xfrm>
          <a:prstGeom prst="rect">
            <a:avLst/>
          </a:prstGeom>
          <a:gradFill>
            <a:gsLst>
              <a:gs pos="58000">
                <a:schemeClr val="tx1">
                  <a:alpha val="55000"/>
                </a:schemeClr>
              </a:gs>
              <a:gs pos="33000">
                <a:schemeClr val="tx1">
                  <a:alpha val="40000"/>
                </a:schemeClr>
              </a:gs>
              <a:gs pos="3000">
                <a:schemeClr val="tx1">
                  <a:alpha val="0"/>
                </a:schemeClr>
              </a:gs>
              <a:gs pos="100000">
                <a:schemeClr val="tx1">
                  <a:alpha val="55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84B808C1-F199-4AC0-A99E-068BE26A8445}"/>
              </a:ext>
            </a:extLst>
          </p:cNvPr>
          <p:cNvSpPr txBox="1"/>
          <p:nvPr/>
        </p:nvSpPr>
        <p:spPr>
          <a:xfrm>
            <a:off x="836612" y="92076"/>
            <a:ext cx="10726734" cy="1122361"/>
          </a:xfrm>
          <a:prstGeom prst="rect">
            <a:avLst/>
          </a:prstGeom>
        </p:spPr>
        <p:txBody>
          <a:bodyPr vert="horz" lIns="109728" tIns="109728" rIns="109728" bIns="91440" rtlCol="0" anchor="b">
            <a:normAutofit fontScale="92500" lnSpcReduction="20000"/>
          </a:bodyPr>
          <a:lstStyle/>
          <a:p>
            <a:pPr marL="857250" indent="-857250">
              <a:lnSpc>
                <a:spcPct val="125000"/>
              </a:lnSpc>
              <a:spcBef>
                <a:spcPct val="0"/>
              </a:spcBef>
              <a:spcAft>
                <a:spcPts val="600"/>
              </a:spcAft>
              <a:buFont typeface="Wingdings" panose="05000000000000000000" pitchFamily="2" charset="2"/>
              <a:buChar char="Ø"/>
            </a:pPr>
            <a:r>
              <a:rPr lang="en-US" sz="6000" cap="all" spc="150" dirty="0">
                <a:solidFill>
                  <a:schemeClr val="bg1"/>
                </a:solidFill>
                <a:effectLst/>
                <a:latin typeface="+mj-lt"/>
                <a:ea typeface="+mj-ea"/>
                <a:cs typeface="+mj-cs"/>
              </a:rPr>
              <a:t>Lack of Mentorship </a:t>
            </a:r>
            <a:endParaRPr lang="en-US" sz="6000" cap="all" spc="150" dirty="0">
              <a:solidFill>
                <a:schemeClr val="bg1"/>
              </a:solidFill>
              <a:latin typeface="+mj-lt"/>
              <a:ea typeface="+mj-ea"/>
              <a:cs typeface="+mj-cs"/>
            </a:endParaRPr>
          </a:p>
        </p:txBody>
      </p:sp>
    </p:spTree>
    <p:extLst>
      <p:ext uri="{BB962C8B-B14F-4D97-AF65-F5344CB8AC3E}">
        <p14:creationId xmlns:p14="http://schemas.microsoft.com/office/powerpoint/2010/main" val="12089884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94FE010-AA82-4C50-BA62-643DE56251FF}"/>
              </a:ext>
            </a:extLst>
          </p:cNvPr>
          <p:cNvSpPr txBox="1"/>
          <p:nvPr/>
        </p:nvSpPr>
        <p:spPr>
          <a:xfrm>
            <a:off x="416593" y="4510810"/>
            <a:ext cx="11661107" cy="2160143"/>
          </a:xfrm>
          <a:prstGeom prst="rect">
            <a:avLst/>
          </a:prstGeom>
          <a:noFill/>
        </p:spPr>
        <p:txBody>
          <a:bodyPr wrap="square">
            <a:spAutoFit/>
          </a:bodyPr>
          <a:lstStyle/>
          <a:p>
            <a:pPr marL="0" marR="0" indent="457200" algn="ctr">
              <a:lnSpc>
                <a:spcPct val="107000"/>
              </a:lnSpc>
              <a:spcBef>
                <a:spcPts val="0"/>
              </a:spcBef>
              <a:spcAft>
                <a:spcPts val="800"/>
              </a:spcAft>
            </a:pPr>
            <a:r>
              <a:rPr lang="en-US" sz="1400" b="1" dirty="0">
                <a:effectLst/>
                <a:latin typeface="Tahoma" panose="020B0604030504040204" pitchFamily="34" charset="0"/>
                <a:ea typeface="Calibri" panose="020F0502020204030204" pitchFamily="34" charset="0"/>
                <a:cs typeface="Times New Roman" panose="02020603050405020304" pitchFamily="18" charset="0"/>
              </a:rPr>
              <a:t>Resources:</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0" marR="0" fontAlgn="b">
              <a:lnSpc>
                <a:spcPct val="107000"/>
              </a:lnSpc>
              <a:spcBef>
                <a:spcPts val="0"/>
              </a:spcBef>
              <a:spcAft>
                <a:spcPts val="0"/>
              </a:spcAft>
            </a:pPr>
            <a:r>
              <a:rPr lang="en-US" sz="1800" u="sng" dirty="0">
                <a:effectLst/>
                <a:latin typeface="Source Sans Pro" panose="020B0503030403020204" pitchFamily="34" charset="0"/>
                <a:ea typeface="Times New Roman" panose="02020603050405020304" pitchFamily="18" charset="0"/>
                <a:cs typeface="Times New Roman" panose="02020603050405020304" pitchFamily="18" charset="0"/>
                <a:hlinkClick r:id="rId2" tooltip="Home">
                  <a:extLst>
                    <a:ext uri="{A12FA001-AC4F-418D-AE19-62706E023703}">
                      <ahyp:hlinkClr xmlns:ahyp="http://schemas.microsoft.com/office/drawing/2018/hyperlinkcolor" val="tx"/>
                    </a:ext>
                  </a:extLst>
                </a:hlinkClick>
              </a:rPr>
              <a:t>Tomorrow's Professor Postings</a:t>
            </a:r>
            <a:r>
              <a:rPr lang="en-US" sz="1800" dirty="0">
                <a:effectLst/>
                <a:latin typeface="Source Sans Pro" panose="020B0503030403020204" pitchFamily="34" charset="0"/>
                <a:ea typeface="Times New Roman" panose="02020603050405020304" pitchFamily="18" charset="0"/>
                <a:cs typeface="Times New Roman" panose="02020603050405020304" pitchFamily="18" charset="0"/>
              </a:rPr>
              <a:t>,</a:t>
            </a:r>
            <a:r>
              <a:rPr lang="en-US" sz="1800" dirty="0">
                <a:solidFill>
                  <a:srgbClr val="3F3C30"/>
                </a:solidFill>
                <a:effectLst/>
                <a:latin typeface="Source Sans Pro" panose="020B0503030403020204" pitchFamily="34" charset="0"/>
                <a:ea typeface="Times New Roman" panose="02020603050405020304" pitchFamily="18" charset="0"/>
                <a:cs typeface="Times New Roman" panose="02020603050405020304" pitchFamily="18" charset="0"/>
              </a:rPr>
              <a:t> Stanford University</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0" marR="0" fontAlgn="b">
              <a:lnSpc>
                <a:spcPct val="107000"/>
              </a:lnSpc>
              <a:spcBef>
                <a:spcPts val="0"/>
              </a:spcBef>
              <a:spcAft>
                <a:spcPts val="0"/>
              </a:spcAft>
            </a:pPr>
            <a:r>
              <a:rPr lang="en-US" sz="1800" dirty="0">
                <a:solidFill>
                  <a:srgbClr val="3F3C30"/>
                </a:solidFill>
                <a:effectLst/>
                <a:latin typeface="Source Sans Pro" panose="020B0503030403020204" pitchFamily="34" charset="0"/>
                <a:ea typeface="Times New Roman" panose="02020603050405020304" pitchFamily="18" charset="0"/>
                <a:cs typeface="Times New Roman" panose="02020603050405020304" pitchFamily="18" charset="0"/>
              </a:rPr>
              <a:t> </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0" marR="0" fontAlgn="b">
              <a:lnSpc>
                <a:spcPct val="107000"/>
              </a:lnSpc>
              <a:spcBef>
                <a:spcPts val="0"/>
              </a:spcBef>
              <a:spcAft>
                <a:spcPts val="0"/>
              </a:spcAft>
            </a:pPr>
            <a:r>
              <a:rPr lang="en-US" sz="1800" u="sng" dirty="0">
                <a:effectLst/>
                <a:latin typeface="Source Sans Pro" panose="020B0503030403020204" pitchFamily="34" charset="0"/>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https://leadatanylevel.com/when</a:t>
            </a:r>
            <a:r>
              <a:rPr lang="en-US" sz="1800" dirty="0">
                <a:solidFill>
                  <a:srgbClr val="3F3C30"/>
                </a:solidFill>
                <a:effectLst/>
                <a:latin typeface="Source Sans Pro" panose="020B0503030403020204" pitchFamily="34" charset="0"/>
                <a:ea typeface="Times New Roman" panose="02020603050405020304" pitchFamily="18" charset="0"/>
                <a:cs typeface="Times New Roman" panose="02020603050405020304" pitchFamily="18" charset="0"/>
              </a:rPr>
              <a:t>=do you-feel-included/</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0" marR="0" fontAlgn="b">
              <a:lnSpc>
                <a:spcPct val="107000"/>
              </a:lnSpc>
              <a:spcBef>
                <a:spcPts val="0"/>
              </a:spcBef>
              <a:spcAft>
                <a:spcPts val="0"/>
              </a:spcAft>
            </a:pPr>
            <a:r>
              <a:rPr lang="en-US" sz="1800" dirty="0">
                <a:solidFill>
                  <a:srgbClr val="3F3C30"/>
                </a:solidFill>
                <a:effectLst/>
                <a:latin typeface="Source Sans Pro" panose="020B0503030403020204" pitchFamily="34" charset="0"/>
                <a:ea typeface="Times New Roman" panose="02020603050405020304" pitchFamily="18" charset="0"/>
                <a:cs typeface="Times New Roman" panose="02020603050405020304" pitchFamily="18" charset="0"/>
              </a:rPr>
              <a:t> </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marL="0" marR="0" fontAlgn="b">
              <a:lnSpc>
                <a:spcPct val="107000"/>
              </a:lnSpc>
              <a:spcBef>
                <a:spcPts val="0"/>
              </a:spcBef>
              <a:spcAft>
                <a:spcPts val="0"/>
              </a:spcAft>
            </a:pPr>
            <a:r>
              <a:rPr lang="en-US" sz="1800" dirty="0">
                <a:solidFill>
                  <a:srgbClr val="3F3C30"/>
                </a:solidFill>
                <a:effectLst/>
                <a:latin typeface="Source Sans Pro" panose="020B0503030403020204" pitchFamily="34" charset="0"/>
                <a:ea typeface="Times New Roman" panose="02020603050405020304" pitchFamily="18" charset="0"/>
                <a:cs typeface="Times New Roman" panose="02020603050405020304" pitchFamily="18" charset="0"/>
              </a:rPr>
              <a:t>Guide to Best Practices in Faculty Retention-Draft Online https://provost.columbia.edu/sites/default/files/content/RetentionGuide_0.pdf</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B05BA22D-A21E-4322-9A81-0AA20B9923E7}"/>
              </a:ext>
            </a:extLst>
          </p:cNvPr>
          <p:cNvSpPr txBox="1"/>
          <p:nvPr/>
        </p:nvSpPr>
        <p:spPr>
          <a:xfrm>
            <a:off x="521368" y="329861"/>
            <a:ext cx="10547685" cy="3154005"/>
          </a:xfrm>
          <a:prstGeom prst="rect">
            <a:avLst/>
          </a:prstGeom>
          <a:noFill/>
        </p:spPr>
        <p:txBody>
          <a:bodyPr wrap="square">
            <a:spAutoFit/>
          </a:bodyPr>
          <a:lstStyle/>
          <a:p>
            <a:pPr marL="457200" marR="0" algn="just">
              <a:lnSpc>
                <a:spcPct val="107000"/>
              </a:lnSpc>
              <a:spcBef>
                <a:spcPts val="0"/>
              </a:spcBef>
              <a:spcAft>
                <a:spcPts val="0"/>
              </a:spcAft>
            </a:pPr>
            <a:r>
              <a:rPr lang="en-US" sz="1800" b="1" dirty="0">
                <a:effectLst/>
                <a:latin typeface="Tahoma" panose="020B0604030504040204" pitchFamily="34" charset="0"/>
                <a:ea typeface="Calibri" panose="020F0502020204030204" pitchFamily="34" charset="0"/>
                <a:cs typeface="Times New Roman" panose="02020603050405020304" pitchFamily="18" charset="0"/>
              </a:rPr>
              <a:t>Final Thoughts: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800"/>
              </a:spcAft>
              <a:buFont typeface="Wingdings" panose="05000000000000000000" pitchFamily="2" charset="2"/>
              <a:buChar char=""/>
            </a:pPr>
            <a:r>
              <a:rPr lang="en-US" sz="1800" dirty="0">
                <a:effectLst/>
                <a:latin typeface="Tahoma" panose="020B0604030504040204" pitchFamily="34" charset="0"/>
                <a:ea typeface="Calibri" panose="020F0502020204030204" pitchFamily="34" charset="0"/>
                <a:cs typeface="Times New Roman" panose="02020603050405020304" pitchFamily="18" charset="0"/>
              </a:rPr>
              <a:t>Creating a supportive and welcoming environment benefits all faculty; leadership should consider the challenges that members of underrepresented groups face</a:t>
            </a:r>
            <a:r>
              <a:rPr lang="en-US" sz="1800" b="1" dirty="0">
                <a:effectLst/>
                <a:latin typeface="Tahoma" panose="020B0604030504040204" pitchFamily="34" charset="0"/>
                <a:ea typeface="Calibri" panose="020F0502020204030204" pitchFamily="34" charset="0"/>
                <a:cs typeface="Times New Roman" panose="02020603050405020304" pitchFamily="18" charset="0"/>
              </a:rPr>
              <a:t> (Gasman, Kim and Nguyen 2011).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1800" b="1" dirty="0">
                <a:effectLst/>
                <a:latin typeface="Tahoma" panose="020B0604030504040204" pitchFamily="34" charset="0"/>
                <a:ea typeface="Calibri" panose="020F0502020204030204" pitchFamily="34" charset="0"/>
                <a:cs typeface="Times New Roman" panose="02020603050405020304" pitchFamily="18"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800"/>
              </a:spcAft>
              <a:buFont typeface="Wingdings" panose="05000000000000000000" pitchFamily="2" charset="2"/>
              <a:buChar char=""/>
            </a:pPr>
            <a:r>
              <a:rPr lang="en-US" sz="1800" spc="1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To build outstanding and diverse departments we need to take a page from competitive athletics and the world of business by aggressively pursuing diverse candidates.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457200" algn="just">
              <a:lnSpc>
                <a:spcPct val="107000"/>
              </a:lnSpc>
              <a:spcBef>
                <a:spcPts val="0"/>
              </a:spcBef>
              <a:spcAft>
                <a:spcPts val="800"/>
              </a:spcAft>
            </a:pPr>
            <a:r>
              <a:rPr lang="en-US" sz="1800" spc="10" dirty="0">
                <a:solidFill>
                  <a:srgbClr val="333333"/>
                </a:solidFill>
                <a:effectLst/>
                <a:latin typeface="Tahoma" panose="020B0604030504040204" pitchFamily="34" charset="0"/>
                <a:ea typeface="Calibri" panose="020F0502020204030204" pitchFamily="34" charset="0"/>
                <a:cs typeface="Times New Roman" panose="02020603050405020304" pitchFamily="18"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800"/>
              </a:spcAft>
              <a:buFont typeface="Wingdings" panose="05000000000000000000" pitchFamily="2" charset="2"/>
              <a:buChar char=""/>
            </a:pPr>
            <a:r>
              <a:rPr lang="en-US" sz="1800" spc="10" dirty="0">
                <a:solidFill>
                  <a:srgbClr val="333333"/>
                </a:solidFill>
                <a:effectLst/>
                <a:latin typeface="Tahoma" panose="020B0604030504040204" pitchFamily="34" charset="0"/>
                <a:ea typeface="Calibri" panose="020F0502020204030204" pitchFamily="34" charset="0"/>
                <a:cs typeface="Times New Roman" panose="02020603050405020304" pitchFamily="18" charset="0"/>
              </a:rPr>
              <a:t>Indeed, we might have to help in developing these candidates when the potential is there.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06329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7" name="Rectangle 46">
            <a:extLst>
              <a:ext uri="{FF2B5EF4-FFF2-40B4-BE49-F238E27FC236}">
                <a16:creationId xmlns:a16="http://schemas.microsoft.com/office/drawing/2014/main" id="{1ED69555-EE48-4B19-812B-4E1068DBF9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73754" y="0"/>
            <a:ext cx="4618246"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Freeform 57">
            <a:extLst>
              <a:ext uri="{FF2B5EF4-FFF2-40B4-BE49-F238E27FC236}">
                <a16:creationId xmlns:a16="http://schemas.microsoft.com/office/drawing/2014/main" id="{57AEB73D-F521-4B19-820F-12DB6BCC8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456113"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sp>
        <p:nvSpPr>
          <p:cNvPr id="51" name="Rectangle 50">
            <a:extLst>
              <a:ext uri="{FF2B5EF4-FFF2-40B4-BE49-F238E27FC236}">
                <a16:creationId xmlns:a16="http://schemas.microsoft.com/office/drawing/2014/main" id="{6B72EEBA-3A5D-41CE-8465-A45A0F6567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0121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CA22F210-7186-4074-94C5-FAD2C2EB15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7ED93057-B056-4D1D-B0DA-F1619DAAF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825689"/>
            <a:ext cx="6795928" cy="25942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684F8E3-F4AB-4C16-9B3B-3E29DEDC2F67}"/>
              </a:ext>
            </a:extLst>
          </p:cNvPr>
          <p:cNvSpPr>
            <a:spLocks noGrp="1"/>
          </p:cNvSpPr>
          <p:nvPr>
            <p:ph type="title"/>
          </p:nvPr>
        </p:nvSpPr>
        <p:spPr>
          <a:xfrm>
            <a:off x="1635103" y="1057522"/>
            <a:ext cx="4741843" cy="2173433"/>
          </a:xfrm>
        </p:spPr>
        <p:txBody>
          <a:bodyPr vert="horz" lIns="109728" tIns="109728" rIns="109728" bIns="91440" rtlCol="0" anchor="ctr">
            <a:normAutofit/>
          </a:bodyPr>
          <a:lstStyle/>
          <a:p>
            <a:pPr algn="l">
              <a:lnSpc>
                <a:spcPct val="115000"/>
              </a:lnSpc>
            </a:pPr>
            <a:r>
              <a:rPr lang="en-US" sz="3700" b="0" i="1" cap="all">
                <a:solidFill>
                  <a:schemeClr val="bg1"/>
                </a:solidFill>
              </a:rPr>
              <a:t>Thank You for Your Attention</a:t>
            </a:r>
          </a:p>
        </p:txBody>
      </p:sp>
      <p:sp>
        <p:nvSpPr>
          <p:cNvPr id="57" name="Rectangle 56">
            <a:extLst>
              <a:ext uri="{FF2B5EF4-FFF2-40B4-BE49-F238E27FC236}">
                <a16:creationId xmlns:a16="http://schemas.microsoft.com/office/drawing/2014/main" id="{F5B41592-BC5E-4AE2-8CA7-91C73FD8F7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889697"/>
            <a:ext cx="1070775" cy="2466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CB574A3D-9991-4D4A-91DF-0D0DE47DB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90232"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D5A56255-4961-41E1-887B-7319F23C90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398931"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a:extLst>
              <a:ext uri="{FF2B5EF4-FFF2-40B4-BE49-F238E27FC236}">
                <a16:creationId xmlns:a16="http://schemas.microsoft.com/office/drawing/2014/main" id="{E7CAD65F-AAC9-4CC9-B5F5-E963F24F45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9936" y="-1"/>
            <a:ext cx="5332064"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Graphic 5" descr="Smiling Face with No Fill">
            <a:extLst>
              <a:ext uri="{FF2B5EF4-FFF2-40B4-BE49-F238E27FC236}">
                <a16:creationId xmlns:a16="http://schemas.microsoft.com/office/drawing/2014/main" id="{A4DDAF8F-5941-4B79-8AEB-FB9230F3BC5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344569" y="1215596"/>
            <a:ext cx="4362798" cy="4362798"/>
          </a:xfrm>
          <a:prstGeom prst="rect">
            <a:avLst/>
          </a:prstGeom>
        </p:spPr>
      </p:pic>
    </p:spTree>
    <p:extLst>
      <p:ext uri="{BB962C8B-B14F-4D97-AF65-F5344CB8AC3E}">
        <p14:creationId xmlns:p14="http://schemas.microsoft.com/office/powerpoint/2010/main" val="2476915440"/>
      </p:ext>
    </p:extLst>
  </p:cSld>
  <p:clrMapOvr>
    <a:masterClrMapping/>
  </p:clrMapOvr>
</p:sld>
</file>

<file path=ppt/theme/theme1.xml><?xml version="1.0" encoding="utf-8"?>
<a:theme xmlns:a="http://schemas.openxmlformats.org/drawingml/2006/main" name="ShojiVTI">
  <a:themeElements>
    <a:clrScheme name="AnalogousFromLightSeedRightStep">
      <a:dk1>
        <a:srgbClr val="000000"/>
      </a:dk1>
      <a:lt1>
        <a:srgbClr val="FFFFFF"/>
      </a:lt1>
      <a:dk2>
        <a:srgbClr val="412440"/>
      </a:dk2>
      <a:lt2>
        <a:srgbClr val="E3E8E2"/>
      </a:lt2>
      <a:accent1>
        <a:srgbClr val="D56EEE"/>
      </a:accent1>
      <a:accent2>
        <a:srgbClr val="EB4EC8"/>
      </a:accent2>
      <a:accent3>
        <a:srgbClr val="EE6E9C"/>
      </a:accent3>
      <a:accent4>
        <a:srgbClr val="EB564E"/>
      </a:accent4>
      <a:accent5>
        <a:srgbClr val="E98E3C"/>
      </a:accent5>
      <a:accent6>
        <a:srgbClr val="B2A53B"/>
      </a:accent6>
      <a:hlink>
        <a:srgbClr val="628F57"/>
      </a:hlink>
      <a:folHlink>
        <a:srgbClr val="7F7F7F"/>
      </a:folHlink>
    </a:clrScheme>
    <a:fontScheme name="Custom 7">
      <a:majorFont>
        <a:latin typeface="Meiryo"/>
        <a:ea typeface=""/>
        <a:cs typeface=""/>
      </a:majorFont>
      <a:minorFont>
        <a:latin typeface="Meiryo"/>
        <a:ea typeface=""/>
        <a:cs typeface=""/>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hojiVTI" id="{00D0DDEB-E771-48E5-9E96-0647434F08B1}" vid="{9D22D596-7FD0-4F89-958C-AD79A0949111}"/>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8EA6F12D10E274997D654489E850AAF" ma:contentTypeVersion="12" ma:contentTypeDescription="Create a new document." ma:contentTypeScope="" ma:versionID="630c5b0c766cf06781aec97c760d42d9">
  <xsd:schema xmlns:xsd="http://www.w3.org/2001/XMLSchema" xmlns:xs="http://www.w3.org/2001/XMLSchema" xmlns:p="http://schemas.microsoft.com/office/2006/metadata/properties" xmlns:ns3="4f2e1f09-25ed-4cb7-aa05-1baa1eee0fc4" xmlns:ns4="ae6f8b64-a7a2-48c5-9940-b53e0a3a2edd" targetNamespace="http://schemas.microsoft.com/office/2006/metadata/properties" ma:root="true" ma:fieldsID="2564f11312cfe8bf728c403d59e4a042" ns3:_="" ns4:_="">
    <xsd:import namespace="4f2e1f09-25ed-4cb7-aa05-1baa1eee0fc4"/>
    <xsd:import namespace="ae6f8b64-a7a2-48c5-9940-b53e0a3a2edd"/>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2e1f09-25ed-4cb7-aa05-1baa1eee0f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e6f8b64-a7a2-48c5-9940-b53e0a3a2edd"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C66B2F1-FC2A-410A-BD29-9751236380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f2e1f09-25ed-4cb7-aa05-1baa1eee0fc4"/>
    <ds:schemaRef ds:uri="ae6f8b64-a7a2-48c5-9940-b53e0a3a2ed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7184526-CDE5-4FA0-9B2C-C636FC902AC6}">
  <ds:schemaRefs>
    <ds:schemaRef ds:uri="http://schemas.microsoft.com/sharepoint/v3/contenttype/forms"/>
  </ds:schemaRefs>
</ds:datastoreItem>
</file>

<file path=customXml/itemProps3.xml><?xml version="1.0" encoding="utf-8"?>
<ds:datastoreItem xmlns:ds="http://schemas.openxmlformats.org/officeDocument/2006/customXml" ds:itemID="{C8BEEDE9-B9BE-456A-AB9A-70091D77799E}">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TotalTime>
  <Words>197</Words>
  <Application>Microsoft Office PowerPoint</Application>
  <PresentationFormat>Widescreen</PresentationFormat>
  <Paragraphs>23</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Meiryo</vt:lpstr>
      <vt:lpstr>Calibri</vt:lpstr>
      <vt:lpstr>Corbel</vt:lpstr>
      <vt:lpstr>Source Sans Pro</vt:lpstr>
      <vt:lpstr>Tahoma</vt:lpstr>
      <vt:lpstr>Wingdings</vt:lpstr>
      <vt:lpstr>ShojiVTI</vt:lpstr>
      <vt:lpstr>Recruiting &amp; Retaining Diverse Faculty</vt:lpstr>
      <vt:lpstr>PowerPoint Presentation</vt:lpstr>
      <vt:lpstr>PowerPoint Presentation</vt:lpstr>
      <vt:lpstr>PowerPoint Presentation</vt:lpstr>
      <vt:lpstr>PowerPoint Presentation</vt:lpstr>
      <vt:lpstr>Thank You for Your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Recruiting &amp; Retaining Diverse Faculty</dc:title>
  <dc:creator>Hargrave, Barbara</dc:creator>
  <cp:lastModifiedBy>Waller, Deborah A.</cp:lastModifiedBy>
  <cp:revision>3</cp:revision>
  <dcterms:created xsi:type="dcterms:W3CDTF">2020-09-22T21:26:37Z</dcterms:created>
  <dcterms:modified xsi:type="dcterms:W3CDTF">2021-02-18T19:51:01Z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0x010100F8EA6F12D10E274997D654489E850AAF</vt:lpwstr>
  </property>
</Properties>
</file>