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6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9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 Audette" userId="d391bc75547c8b2c" providerId="LiveId" clId="{40272C87-7DB1-4E2A-810B-86CBA1799F36}"/>
    <pc:docChg chg="modSld">
      <pc:chgData name="Michel Audette" userId="d391bc75547c8b2c" providerId="LiveId" clId="{40272C87-7DB1-4E2A-810B-86CBA1799F36}" dt="2021-01-20T20:56:52.034" v="1" actId="20577"/>
      <pc:docMkLst>
        <pc:docMk/>
      </pc:docMkLst>
      <pc:sldChg chg="modSp mod">
        <pc:chgData name="Michel Audette" userId="d391bc75547c8b2c" providerId="LiveId" clId="{40272C87-7DB1-4E2A-810B-86CBA1799F36}" dt="2021-01-20T20:56:52.034" v="1" actId="20577"/>
        <pc:sldMkLst>
          <pc:docMk/>
          <pc:sldMk cId="3957569885" sldId="257"/>
        </pc:sldMkLst>
        <pc:spChg chg="mod">
          <ac:chgData name="Michel Audette" userId="d391bc75547c8b2c" providerId="LiveId" clId="{40272C87-7DB1-4E2A-810B-86CBA1799F36}" dt="2021-01-20T20:56:52.034" v="1" actId="20577"/>
          <ac:spMkLst>
            <pc:docMk/>
            <pc:sldMk cId="3957569885" sldId="25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67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30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023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749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738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636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89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6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100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5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678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6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037" y="302781"/>
            <a:ext cx="10515600" cy="840220"/>
          </a:xfrm>
        </p:spPr>
        <p:txBody>
          <a:bodyPr/>
          <a:lstStyle/>
          <a:p>
            <a:r>
              <a:rPr lang="en-US" dirty="0"/>
              <a:t>Proposed MS Curriculum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7036" y="1143001"/>
            <a:ext cx="5112327" cy="5714999"/>
          </a:xfrm>
        </p:spPr>
        <p:txBody>
          <a:bodyPr>
            <a:normAutofit fontScale="40000" lnSpcReduction="20000"/>
          </a:bodyPr>
          <a:lstStyle/>
          <a:p>
            <a:pPr marL="0" lvl="0" indent="0">
              <a:buNone/>
            </a:pPr>
            <a:r>
              <a:rPr lang="en-US" sz="4800" b="1" dirty="0"/>
              <a:t>30 CH total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5800" dirty="0"/>
              <a:t>3 out of the 4 MS core courses (9CH)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5800" dirty="0"/>
              <a:t>BME 721 Mathematical Modeling </a:t>
            </a:r>
            <a:r>
              <a:rPr lang="en-US" sz="5800"/>
              <a:t>in Physiology I </a:t>
            </a:r>
            <a:r>
              <a:rPr lang="en-US" sz="5800" dirty="0"/>
              <a:t>(Audette, 3 CH)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5800" dirty="0"/>
              <a:t>BME 720 Modern Biomedical Instrumentation (</a:t>
            </a:r>
            <a:r>
              <a:rPr lang="en-US" sz="5800" dirty="0" err="1"/>
              <a:t>Sozer</a:t>
            </a:r>
            <a:r>
              <a:rPr lang="en-US" sz="5800" dirty="0"/>
              <a:t>, 3 CH)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5800" dirty="0"/>
              <a:t>BME 726 Biomaterials  	(</a:t>
            </a:r>
            <a:r>
              <a:rPr lang="en-US" sz="5800" dirty="0" err="1"/>
              <a:t>Bulysheva</a:t>
            </a:r>
            <a:r>
              <a:rPr lang="en-US" sz="5800" dirty="0"/>
              <a:t>, 3 CH)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5800" dirty="0"/>
              <a:t>BME 795 Biomechanics    	(</a:t>
            </a:r>
            <a:r>
              <a:rPr lang="en-US" sz="5800" dirty="0" err="1"/>
              <a:t>Ringleb</a:t>
            </a:r>
            <a:r>
              <a:rPr lang="en-US" sz="5800" dirty="0"/>
              <a:t>, 3CH)</a:t>
            </a:r>
          </a:p>
          <a:p>
            <a:pPr marL="0" indent="0">
              <a:buNone/>
            </a:pPr>
            <a:endParaRPr lang="en-US" sz="4700" u="sng" dirty="0"/>
          </a:p>
          <a:p>
            <a:pPr marL="0" indent="0">
              <a:buNone/>
            </a:pPr>
            <a:r>
              <a:rPr lang="en-US" sz="5800" u="sng" dirty="0"/>
              <a:t>MS with Thesis: </a:t>
            </a:r>
            <a:r>
              <a:rPr lang="en-US" sz="5800" dirty="0"/>
              <a:t>BME electives (9CH), approved electives (6CH) , research (6CH)</a:t>
            </a:r>
          </a:p>
          <a:p>
            <a:pPr marL="0" indent="0">
              <a:buNone/>
            </a:pPr>
            <a:r>
              <a:rPr lang="en-US" sz="5800" u="sng" dirty="0"/>
              <a:t>MS without Thesis: </a:t>
            </a:r>
            <a:r>
              <a:rPr lang="en-US" sz="5800" dirty="0"/>
              <a:t>BME electives (12CH), approved electives (9CH)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43682" y="1825624"/>
            <a:ext cx="6348318" cy="251626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100" dirty="0"/>
              <a:t>At least 18 CH must be 6xx/7xx level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2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Prerequisites: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Statistics course: STAT 306, BIOL 857 or equivalent.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Differential equations: MATH 307 or equivalent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(MATH 212 as well, if candidate has no Calc II). 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Anatomy/Physiology: BIOL 250, 590, or equivalent.</a:t>
            </a:r>
          </a:p>
          <a:p>
            <a:pPr marL="0" indent="0">
              <a:buNone/>
            </a:pPr>
            <a:endParaRPr lang="en-US" sz="2100" u="sng" dirty="0"/>
          </a:p>
        </p:txBody>
      </p:sp>
    </p:spTree>
    <p:extLst>
      <p:ext uri="{BB962C8B-B14F-4D97-AF65-F5344CB8AC3E}">
        <p14:creationId xmlns:p14="http://schemas.microsoft.com/office/powerpoint/2010/main" val="3957569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A10C9-718E-DA4E-8373-767FBF2E6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BME Technical Elective Rotation Schedule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D030DE9-AC47-DC42-A0A2-DAD7F363806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31520" y="2255520"/>
          <a:ext cx="10850880" cy="3429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8364">
                  <a:extLst>
                    <a:ext uri="{9D8B030D-6E8A-4147-A177-3AD203B41FA5}">
                      <a16:colId xmlns:a16="http://schemas.microsoft.com/office/drawing/2014/main" val="2439903985"/>
                    </a:ext>
                  </a:extLst>
                </a:gridCol>
                <a:gridCol w="3825130">
                  <a:extLst>
                    <a:ext uri="{9D8B030D-6E8A-4147-A177-3AD203B41FA5}">
                      <a16:colId xmlns:a16="http://schemas.microsoft.com/office/drawing/2014/main" val="2242261341"/>
                    </a:ext>
                  </a:extLst>
                </a:gridCol>
                <a:gridCol w="4137386">
                  <a:extLst>
                    <a:ext uri="{9D8B030D-6E8A-4147-A177-3AD203B41FA5}">
                      <a16:colId xmlns:a16="http://schemas.microsoft.com/office/drawing/2014/main" val="1278008974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Fall 2020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Modern Biomedical Instrumentation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Sozer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42271768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Spring 2021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Mathematical Modeling in Physiology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Audette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374268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Fall 2021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Biomechanics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Ringleb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022358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Spring 2022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Biomaterials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Bulysheva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430086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Fall 2022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Modern Biomedical Instrumentation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Sozer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1923412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Spring 2023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Mathematical Modeling in Physiology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Audette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1014941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Fall 2023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Biomechanics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Ringleb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765477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Spring 2024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Biomaterials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Bulysheva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70190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4817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Currently Listed Technical Electives for M.E./M.S. Curriculum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BME 554 Introduction to </a:t>
            </a:r>
            <a:r>
              <a:rPr lang="en-US" dirty="0" err="1"/>
              <a:t>Bioelectrics</a:t>
            </a:r>
            <a:r>
              <a:rPr lang="en-US" dirty="0"/>
              <a:t> (Kong)</a:t>
            </a:r>
          </a:p>
          <a:p>
            <a:r>
              <a:rPr lang="en-US" dirty="0"/>
              <a:t>BME 562 Introduction to Medical Image Analysis (Audette)</a:t>
            </a:r>
          </a:p>
          <a:p>
            <a:r>
              <a:rPr lang="en-US" dirty="0"/>
              <a:t>BME 564 Biomedical Applications of Low Temperature Plasmas (</a:t>
            </a:r>
            <a:r>
              <a:rPr lang="en-US" dirty="0" err="1"/>
              <a:t>Laroussi</a:t>
            </a:r>
            <a:r>
              <a:rPr lang="en-US" dirty="0"/>
              <a:t>)</a:t>
            </a:r>
          </a:p>
          <a:p>
            <a:r>
              <a:rPr lang="en-US" dirty="0"/>
              <a:t>BME 612 Digital Signal Processing I (</a:t>
            </a:r>
            <a:r>
              <a:rPr lang="en-US" dirty="0" err="1"/>
              <a:t>Elbakary</a:t>
            </a:r>
            <a:r>
              <a:rPr lang="en-US" dirty="0"/>
              <a:t>)</a:t>
            </a:r>
          </a:p>
          <a:p>
            <a:r>
              <a:rPr lang="en-US" dirty="0"/>
              <a:t>BME 720 Modern Biomedical Instrumentation (</a:t>
            </a:r>
            <a:r>
              <a:rPr lang="en-US" dirty="0" err="1"/>
              <a:t>Sozer</a:t>
            </a:r>
            <a:r>
              <a:rPr lang="en-US" dirty="0"/>
              <a:t>)</a:t>
            </a:r>
          </a:p>
          <a:p>
            <a:r>
              <a:rPr lang="en-US" dirty="0"/>
              <a:t>BME 721 Mathematical Modeling in Physiology I (Audette)</a:t>
            </a:r>
          </a:p>
          <a:p>
            <a:r>
              <a:rPr lang="en-US" dirty="0"/>
              <a:t>BME 722 Mathematical Modeling in Physiology II (Audette)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BME 762 Applied Medical Image Analysis (</a:t>
            </a:r>
            <a:r>
              <a:rPr lang="en-US" dirty="0" err="1"/>
              <a:t>Audette</a:t>
            </a:r>
            <a:r>
              <a:rPr lang="en-US" dirty="0"/>
              <a:t>)</a:t>
            </a:r>
          </a:p>
          <a:p>
            <a:r>
              <a:rPr lang="en-US"/>
              <a:t>BME 7XX </a:t>
            </a:r>
            <a:r>
              <a:rPr lang="en-US" dirty="0"/>
              <a:t>Cellular Biomechanics (</a:t>
            </a:r>
            <a:r>
              <a:rPr lang="en-US" dirty="0" err="1"/>
              <a:t>Maruthamuthu</a:t>
            </a:r>
            <a:r>
              <a:rPr lang="en-US" dirty="0"/>
              <a:t>)</a:t>
            </a:r>
          </a:p>
          <a:p>
            <a:r>
              <a:rPr lang="en-US" dirty="0"/>
              <a:t>BME 795 Special Topics in Biomedical Engineering (many)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468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301</Words>
  <Application>Microsoft Office PowerPoint</Application>
  <PresentationFormat>Widescreen</PresentationFormat>
  <Paragraphs>52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Proposed MS Curriculum</vt:lpstr>
      <vt:lpstr>BME Technical Elective Rotation Schedule</vt:lpstr>
      <vt:lpstr>Currently Listed Technical Electives for M.E./M.S. Curriculum</vt:lpstr>
    </vt:vector>
  </TitlesOfParts>
  <Company>Old Dominion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MS Curriculum</dc:title>
  <dc:creator>Hugo Audette</dc:creator>
  <cp:lastModifiedBy>Michel Audette</cp:lastModifiedBy>
  <cp:revision>2</cp:revision>
  <dcterms:created xsi:type="dcterms:W3CDTF">2021-01-04T22:33:19Z</dcterms:created>
  <dcterms:modified xsi:type="dcterms:W3CDTF">2021-01-20T20:56:54Z</dcterms:modified>
</cp:coreProperties>
</file>