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84" r:id="rId1"/>
  </p:sldMasterIdLst>
  <p:notesMasterIdLst>
    <p:notesMasterId r:id="rId20"/>
  </p:notesMasterIdLst>
  <p:handoutMasterIdLst>
    <p:handoutMasterId r:id="rId21"/>
  </p:handoutMasterIdLst>
  <p:sldIdLst>
    <p:sldId id="267" r:id="rId2"/>
    <p:sldId id="304" r:id="rId3"/>
    <p:sldId id="273" r:id="rId4"/>
    <p:sldId id="305" r:id="rId5"/>
    <p:sldId id="286" r:id="rId6"/>
    <p:sldId id="306" r:id="rId7"/>
    <p:sldId id="288" r:id="rId8"/>
    <p:sldId id="307" r:id="rId9"/>
    <p:sldId id="291" r:id="rId10"/>
    <p:sldId id="308" r:id="rId11"/>
    <p:sldId id="292" r:id="rId12"/>
    <p:sldId id="309" r:id="rId13"/>
    <p:sldId id="279" r:id="rId14"/>
    <p:sldId id="310" r:id="rId15"/>
    <p:sldId id="284" r:id="rId16"/>
    <p:sldId id="311" r:id="rId17"/>
    <p:sldId id="277" r:id="rId18"/>
    <p:sldId id="312" r:id="rId19"/>
  </p:sldIdLst>
  <p:sldSz cx="43891200" cy="32918400"/>
  <p:notesSz cx="7010400" cy="9236075"/>
  <p:embeddedFontLst>
    <p:embeddedFont>
      <p:font typeface="Amaranth" panose="020B0604020202020204" charset="0"/>
      <p:regular r:id="rId22"/>
      <p:bold r:id="rId23"/>
      <p:italic r:id="rId24"/>
      <p:boldItalic r:id="rId25"/>
    </p:embeddedFont>
    <p:embeddedFont>
      <p:font typeface="Franklin Gothic Demi" panose="020B0703020102020204" pitchFamily="34" charset="0"/>
      <p:regular r:id="rId26"/>
      <p:italic r:id="rId27"/>
    </p:embeddedFont>
    <p:embeddedFont>
      <p:font typeface="Franklin Gothic Medium" panose="020B0603020102020204" pitchFamily="34" charset="0"/>
      <p:regular r:id="rId28"/>
      <p:italic r:id="rId29"/>
    </p:embeddedFont>
    <p:embeddedFont>
      <p:font typeface="Titillium Web" panose="00000500000000000000" pitchFamily="2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1pPr>
    <a:lvl2pPr marL="1341422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2pPr>
    <a:lvl3pPr marL="2682844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3pPr>
    <a:lvl4pPr marL="4024266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4pPr>
    <a:lvl5pPr marL="5365689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5pPr>
    <a:lvl6pPr marL="6707111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6pPr>
    <a:lvl7pPr marL="8048535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7pPr>
    <a:lvl8pPr marL="9389957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8pPr>
    <a:lvl9pPr marL="10731379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16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635F"/>
    <a:srgbClr val="E5F9FC"/>
    <a:srgbClr val="0C7994"/>
    <a:srgbClr val="B2F0BC"/>
    <a:srgbClr val="ABF7EE"/>
    <a:srgbClr val="99FFCC"/>
    <a:srgbClr val="C6BF70"/>
    <a:srgbClr val="0071FF"/>
    <a:srgbClr val="3BA300"/>
    <a:srgbClr val="0046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4710" autoAdjust="0"/>
  </p:normalViewPr>
  <p:slideViewPr>
    <p:cSldViewPr>
      <p:cViewPr varScale="1">
        <p:scale>
          <a:sx n="22" d="100"/>
          <a:sy n="22" d="100"/>
        </p:scale>
        <p:origin x="1836" y="294"/>
      </p:cViewPr>
      <p:guideLst>
        <p:guide orient="horz" pos="10416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handoutMaster" Target="handoutMasters/handout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D-4152-ADB2-978FD98461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D-4152-ADB2-978FD98461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AD-4152-ADB2-978FD9846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A8DE-4C16-80BE-478C2A29D2BC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A8DE-4C16-80BE-478C2A29D2BC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A8DE-4C16-80BE-478C2A29D2BC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A8DE-4C16-80BE-478C2A29D2B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DE-4C16-80BE-478C2A29D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D-4152-ADB2-978FD98461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D-4152-ADB2-978FD98461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AD-4152-ADB2-978FD9846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A8DE-4C16-80BE-478C2A29D2BC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A8DE-4C16-80BE-478C2A29D2BC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A8DE-4C16-80BE-478C2A29D2BC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A8DE-4C16-80BE-478C2A29D2B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DE-4C16-80BE-478C2A29D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F6-41F4-AEF2-7912DC1E89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F6-41F4-AEF2-7912DC1E89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F6-41F4-AEF2-7912DC1E89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CE47-413A-BB91-C1FB866FBE58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E47-413A-BB91-C1FB866FBE58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CE47-413A-BB91-C1FB866FBE58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CE47-413A-BB91-C1FB866FBE5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47-413A-BB91-C1FB866FB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F6-41F4-AEF2-7912DC1E89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F6-41F4-AEF2-7912DC1E89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F6-41F4-AEF2-7912DC1E89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CE47-413A-BB91-C1FB866FBE58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E47-413A-BB91-C1FB866FBE58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CE47-413A-BB91-C1FB866FBE58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CE47-413A-BB91-C1FB866FBE5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47-413A-BB91-C1FB866FB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/>
          <a:lstStyle>
            <a:lvl1pPr algn="r">
              <a:defRPr sz="1200"/>
            </a:lvl1pPr>
          </a:lstStyle>
          <a:p>
            <a:fld id="{75A5A1DE-CC83-4276-A555-F64B92358FE9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 anchor="b"/>
          <a:lstStyle>
            <a:lvl1pPr algn="r">
              <a:defRPr sz="1200"/>
            </a:lvl1pPr>
          </a:lstStyle>
          <a:p>
            <a:fld id="{ADCED611-4A42-4CA4-8F99-28CE82DFBF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45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/>
          <a:lstStyle>
            <a:lvl1pPr algn="l">
              <a:defRPr sz="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94" y="0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/>
          <a:lstStyle>
            <a:lvl1pPr algn="r">
              <a:defRPr sz="200"/>
            </a:lvl1pPr>
          </a:lstStyle>
          <a:p>
            <a:fld id="{ED5FB4BE-2FE0-41E8-8095-44602310C8DA}" type="datetimeFigureOut">
              <a:rPr lang="en-US" smtClean="0"/>
              <a:t>03/30/2026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8453" tIns="9226" rIns="18453" bIns="922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180" y="4444718"/>
            <a:ext cx="5608041" cy="3636999"/>
          </a:xfrm>
          <a:prstGeom prst="rect">
            <a:avLst/>
          </a:prstGeom>
        </p:spPr>
        <p:txBody>
          <a:bodyPr vert="horz" lIns="18453" tIns="9226" rIns="18453" bIns="92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3184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 anchor="b"/>
          <a:lstStyle>
            <a:lvl1pPr algn="l">
              <a:defRPr sz="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94" y="8773184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 anchor="b"/>
          <a:lstStyle>
            <a:lvl1pPr algn="r">
              <a:defRPr sz="200"/>
            </a:lvl1pPr>
          </a:lstStyle>
          <a:p>
            <a:fld id="{3798C07A-5D3B-4701-BF92-3E30AEEEB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67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57"/>
            <a:ext cx="3730752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25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505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758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011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264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517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77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023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2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42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5"/>
            <a:ext cx="987552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5"/>
            <a:ext cx="28895040" cy="280873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3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1" y="21153137"/>
            <a:ext cx="37307520" cy="6537960"/>
          </a:xfrm>
        </p:spPr>
        <p:txBody>
          <a:bodyPr anchor="t"/>
          <a:lstStyle>
            <a:lvl1pPr algn="l">
              <a:defRPr sz="1100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1" y="13952226"/>
            <a:ext cx="37307520" cy="7200897"/>
          </a:xfrm>
        </p:spPr>
        <p:txBody>
          <a:bodyPr anchor="b"/>
          <a:lstStyle>
            <a:lvl1pPr marL="0" indent="0">
              <a:buNone/>
              <a:defRPr sz="5468">
                <a:solidFill>
                  <a:schemeClr val="tx1">
                    <a:tint val="75000"/>
                  </a:schemeClr>
                </a:solidFill>
              </a:defRPr>
            </a:lvl1pPr>
            <a:lvl2pPr marL="1252915" indent="0">
              <a:buNone/>
              <a:defRPr sz="4934">
                <a:solidFill>
                  <a:schemeClr val="tx1">
                    <a:tint val="75000"/>
                  </a:schemeClr>
                </a:solidFill>
              </a:defRPr>
            </a:lvl2pPr>
            <a:lvl3pPr marL="2505828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3pPr>
            <a:lvl4pPr marL="3758742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4pPr>
            <a:lvl5pPr marL="5011657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5pPr>
            <a:lvl6pPr marL="6264571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6pPr>
            <a:lvl7pPr marL="7517485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7pPr>
            <a:lvl8pPr marL="8770399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8pPr>
            <a:lvl9pPr marL="10023313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1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3"/>
          </a:xfrm>
        </p:spPr>
        <p:txBody>
          <a:bodyPr/>
          <a:lstStyle>
            <a:lvl1pPr>
              <a:defRPr sz="7668"/>
            </a:lvl1pPr>
            <a:lvl2pPr>
              <a:defRPr sz="6600"/>
            </a:lvl2pPr>
            <a:lvl3pPr>
              <a:defRPr sz="5468"/>
            </a:lvl3pPr>
            <a:lvl4pPr>
              <a:defRPr sz="4934"/>
            </a:lvl4pPr>
            <a:lvl5pPr>
              <a:defRPr sz="4934"/>
            </a:lvl5pPr>
            <a:lvl6pPr>
              <a:defRPr sz="4934"/>
            </a:lvl6pPr>
            <a:lvl7pPr>
              <a:defRPr sz="4934"/>
            </a:lvl7pPr>
            <a:lvl8pPr>
              <a:defRPr sz="4934"/>
            </a:lvl8pPr>
            <a:lvl9pPr>
              <a:defRPr sz="49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3"/>
          </a:xfrm>
        </p:spPr>
        <p:txBody>
          <a:bodyPr/>
          <a:lstStyle>
            <a:lvl1pPr>
              <a:defRPr sz="7668"/>
            </a:lvl1pPr>
            <a:lvl2pPr>
              <a:defRPr sz="6600"/>
            </a:lvl2pPr>
            <a:lvl3pPr>
              <a:defRPr sz="5468"/>
            </a:lvl3pPr>
            <a:lvl4pPr>
              <a:defRPr sz="4934"/>
            </a:lvl4pPr>
            <a:lvl5pPr>
              <a:defRPr sz="4934"/>
            </a:lvl5pPr>
            <a:lvl6pPr>
              <a:defRPr sz="4934"/>
            </a:lvl6pPr>
            <a:lvl7pPr>
              <a:defRPr sz="4934"/>
            </a:lvl7pPr>
            <a:lvl8pPr>
              <a:defRPr sz="4934"/>
            </a:lvl8pPr>
            <a:lvl9pPr>
              <a:defRPr sz="49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9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5" y="7368543"/>
            <a:ext cx="19392903" cy="3070857"/>
          </a:xfrm>
        </p:spPr>
        <p:txBody>
          <a:bodyPr anchor="b"/>
          <a:lstStyle>
            <a:lvl1pPr marL="0" indent="0">
              <a:buNone/>
              <a:defRPr sz="6600" b="1"/>
            </a:lvl1pPr>
            <a:lvl2pPr marL="1252915" indent="0">
              <a:buNone/>
              <a:defRPr sz="5468" b="1"/>
            </a:lvl2pPr>
            <a:lvl3pPr marL="2505828" indent="0">
              <a:buNone/>
              <a:defRPr sz="4934" b="1"/>
            </a:lvl3pPr>
            <a:lvl4pPr marL="3758742" indent="0">
              <a:buNone/>
              <a:defRPr sz="4400" b="1"/>
            </a:lvl4pPr>
            <a:lvl5pPr marL="5011657" indent="0">
              <a:buNone/>
              <a:defRPr sz="4400" b="1"/>
            </a:lvl5pPr>
            <a:lvl6pPr marL="6264571" indent="0">
              <a:buNone/>
              <a:defRPr sz="4400" b="1"/>
            </a:lvl6pPr>
            <a:lvl7pPr marL="7517485" indent="0">
              <a:buNone/>
              <a:defRPr sz="4400" b="1"/>
            </a:lvl7pPr>
            <a:lvl8pPr marL="8770399" indent="0">
              <a:buNone/>
              <a:defRPr sz="4400" b="1"/>
            </a:lvl8pPr>
            <a:lvl9pPr marL="10023313" indent="0">
              <a:buNone/>
              <a:defRPr sz="4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5" y="10439400"/>
            <a:ext cx="19392903" cy="18966183"/>
          </a:xfrm>
        </p:spPr>
        <p:txBody>
          <a:bodyPr/>
          <a:lstStyle>
            <a:lvl1pPr>
              <a:defRPr sz="6600"/>
            </a:lvl1pPr>
            <a:lvl2pPr>
              <a:defRPr sz="5468"/>
            </a:lvl2pPr>
            <a:lvl3pPr>
              <a:defRPr sz="4934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3" y="7368543"/>
            <a:ext cx="19400520" cy="3070857"/>
          </a:xfrm>
        </p:spPr>
        <p:txBody>
          <a:bodyPr anchor="b"/>
          <a:lstStyle>
            <a:lvl1pPr marL="0" indent="0">
              <a:buNone/>
              <a:defRPr sz="6600" b="1"/>
            </a:lvl1pPr>
            <a:lvl2pPr marL="1252915" indent="0">
              <a:buNone/>
              <a:defRPr sz="5468" b="1"/>
            </a:lvl2pPr>
            <a:lvl3pPr marL="2505828" indent="0">
              <a:buNone/>
              <a:defRPr sz="4934" b="1"/>
            </a:lvl3pPr>
            <a:lvl4pPr marL="3758742" indent="0">
              <a:buNone/>
              <a:defRPr sz="4400" b="1"/>
            </a:lvl4pPr>
            <a:lvl5pPr marL="5011657" indent="0">
              <a:buNone/>
              <a:defRPr sz="4400" b="1"/>
            </a:lvl5pPr>
            <a:lvl6pPr marL="6264571" indent="0">
              <a:buNone/>
              <a:defRPr sz="4400" b="1"/>
            </a:lvl6pPr>
            <a:lvl7pPr marL="7517485" indent="0">
              <a:buNone/>
              <a:defRPr sz="4400" b="1"/>
            </a:lvl7pPr>
            <a:lvl8pPr marL="8770399" indent="0">
              <a:buNone/>
              <a:defRPr sz="4400" b="1"/>
            </a:lvl8pPr>
            <a:lvl9pPr marL="10023313" indent="0">
              <a:buNone/>
              <a:defRPr sz="4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3" y="10439400"/>
            <a:ext cx="19400520" cy="18966183"/>
          </a:xfrm>
        </p:spPr>
        <p:txBody>
          <a:bodyPr/>
          <a:lstStyle>
            <a:lvl1pPr>
              <a:defRPr sz="6600"/>
            </a:lvl1pPr>
            <a:lvl2pPr>
              <a:defRPr sz="5468"/>
            </a:lvl2pPr>
            <a:lvl3pPr>
              <a:defRPr sz="4934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83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8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97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72" y="1310640"/>
            <a:ext cx="14439903" cy="5577840"/>
          </a:xfrm>
        </p:spPr>
        <p:txBody>
          <a:bodyPr anchor="b"/>
          <a:lstStyle>
            <a:lvl1pPr algn="l">
              <a:defRPr sz="54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3"/>
          </a:xfrm>
        </p:spPr>
        <p:txBody>
          <a:bodyPr/>
          <a:lstStyle>
            <a:lvl1pPr>
              <a:defRPr sz="8801"/>
            </a:lvl1pPr>
            <a:lvl2pPr>
              <a:defRPr sz="7668"/>
            </a:lvl2pPr>
            <a:lvl3pPr>
              <a:defRPr sz="6600"/>
            </a:lvl3pPr>
            <a:lvl4pPr>
              <a:defRPr sz="5468"/>
            </a:lvl4pPr>
            <a:lvl5pPr>
              <a:defRPr sz="5468"/>
            </a:lvl5pPr>
            <a:lvl6pPr>
              <a:defRPr sz="5468"/>
            </a:lvl6pPr>
            <a:lvl7pPr>
              <a:defRPr sz="5468"/>
            </a:lvl7pPr>
            <a:lvl8pPr>
              <a:defRPr sz="5468"/>
            </a:lvl8pPr>
            <a:lvl9pPr>
              <a:defRPr sz="54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72" y="6888483"/>
            <a:ext cx="14439903" cy="22517103"/>
          </a:xfrm>
        </p:spPr>
        <p:txBody>
          <a:bodyPr/>
          <a:lstStyle>
            <a:lvl1pPr marL="0" indent="0">
              <a:buNone/>
              <a:defRPr sz="3868"/>
            </a:lvl1pPr>
            <a:lvl2pPr marL="1252915" indent="0">
              <a:buNone/>
              <a:defRPr sz="3267"/>
            </a:lvl2pPr>
            <a:lvl3pPr marL="2505828" indent="0">
              <a:buNone/>
              <a:defRPr sz="2733"/>
            </a:lvl3pPr>
            <a:lvl4pPr marL="3758742" indent="0">
              <a:buNone/>
              <a:defRPr sz="2467"/>
            </a:lvl4pPr>
            <a:lvl5pPr marL="5011657" indent="0">
              <a:buNone/>
              <a:defRPr sz="2467"/>
            </a:lvl5pPr>
            <a:lvl6pPr marL="6264571" indent="0">
              <a:buNone/>
              <a:defRPr sz="2467"/>
            </a:lvl6pPr>
            <a:lvl7pPr marL="7517485" indent="0">
              <a:buNone/>
              <a:defRPr sz="2467"/>
            </a:lvl7pPr>
            <a:lvl8pPr marL="8770399" indent="0">
              <a:buNone/>
              <a:defRPr sz="2467"/>
            </a:lvl8pPr>
            <a:lvl9pPr marL="10023313" indent="0">
              <a:buNone/>
              <a:defRPr sz="2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7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3" y="23042880"/>
            <a:ext cx="26334720" cy="2720343"/>
          </a:xfrm>
        </p:spPr>
        <p:txBody>
          <a:bodyPr anchor="b"/>
          <a:lstStyle>
            <a:lvl1pPr algn="l">
              <a:defRPr sz="54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3" y="2941320"/>
            <a:ext cx="26334720" cy="19751040"/>
          </a:xfrm>
        </p:spPr>
        <p:txBody>
          <a:bodyPr/>
          <a:lstStyle>
            <a:lvl1pPr marL="0" indent="0">
              <a:buNone/>
              <a:defRPr sz="8801"/>
            </a:lvl1pPr>
            <a:lvl2pPr marL="1252915" indent="0">
              <a:buNone/>
              <a:defRPr sz="7668"/>
            </a:lvl2pPr>
            <a:lvl3pPr marL="2505828" indent="0">
              <a:buNone/>
              <a:defRPr sz="6600"/>
            </a:lvl3pPr>
            <a:lvl4pPr marL="3758742" indent="0">
              <a:buNone/>
              <a:defRPr sz="5468"/>
            </a:lvl4pPr>
            <a:lvl5pPr marL="5011657" indent="0">
              <a:buNone/>
              <a:defRPr sz="5468"/>
            </a:lvl5pPr>
            <a:lvl6pPr marL="6264571" indent="0">
              <a:buNone/>
              <a:defRPr sz="5468"/>
            </a:lvl6pPr>
            <a:lvl7pPr marL="7517485" indent="0">
              <a:buNone/>
              <a:defRPr sz="5468"/>
            </a:lvl7pPr>
            <a:lvl8pPr marL="8770399" indent="0">
              <a:buNone/>
              <a:defRPr sz="5468"/>
            </a:lvl8pPr>
            <a:lvl9pPr marL="10023313" indent="0">
              <a:buNone/>
              <a:defRPr sz="546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3" y="25763223"/>
            <a:ext cx="26334720" cy="3863337"/>
          </a:xfrm>
        </p:spPr>
        <p:txBody>
          <a:bodyPr/>
          <a:lstStyle>
            <a:lvl1pPr marL="0" indent="0">
              <a:buNone/>
              <a:defRPr sz="3868"/>
            </a:lvl1pPr>
            <a:lvl2pPr marL="1252915" indent="0">
              <a:buNone/>
              <a:defRPr sz="3267"/>
            </a:lvl2pPr>
            <a:lvl3pPr marL="2505828" indent="0">
              <a:buNone/>
              <a:defRPr sz="2733"/>
            </a:lvl3pPr>
            <a:lvl4pPr marL="3758742" indent="0">
              <a:buNone/>
              <a:defRPr sz="2467"/>
            </a:lvl4pPr>
            <a:lvl5pPr marL="5011657" indent="0">
              <a:buNone/>
              <a:defRPr sz="2467"/>
            </a:lvl5pPr>
            <a:lvl6pPr marL="6264571" indent="0">
              <a:buNone/>
              <a:defRPr sz="2467"/>
            </a:lvl6pPr>
            <a:lvl7pPr marL="7517485" indent="0">
              <a:buNone/>
              <a:defRPr sz="2467"/>
            </a:lvl7pPr>
            <a:lvl8pPr marL="8770399" indent="0">
              <a:buNone/>
              <a:defRPr sz="2467"/>
            </a:lvl8pPr>
            <a:lvl9pPr marL="10023313" indent="0">
              <a:buNone/>
              <a:defRPr sz="2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7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3"/>
            <a:ext cx="39502080" cy="5486400"/>
          </a:xfrm>
          <a:prstGeom prst="rect">
            <a:avLst/>
          </a:prstGeom>
        </p:spPr>
        <p:txBody>
          <a:bodyPr vert="horz" lIns="375824" tIns="187916" rIns="375824" bIns="18791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3"/>
          </a:xfrm>
          <a:prstGeom prst="rect">
            <a:avLst/>
          </a:prstGeom>
        </p:spPr>
        <p:txBody>
          <a:bodyPr vert="horz" lIns="375824" tIns="187916" rIns="375824" bIns="1879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97"/>
            <a:ext cx="10241280" cy="1752600"/>
          </a:xfrm>
          <a:prstGeom prst="rect">
            <a:avLst/>
          </a:prstGeom>
        </p:spPr>
        <p:txBody>
          <a:bodyPr vert="horz" lIns="375824" tIns="187916" rIns="375824" bIns="187916" rtlCol="0" anchor="ctr"/>
          <a:lstStyle>
            <a:lvl1pPr algn="l">
              <a:defRPr sz="3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97"/>
            <a:ext cx="13898880" cy="1752600"/>
          </a:xfrm>
          <a:prstGeom prst="rect">
            <a:avLst/>
          </a:prstGeom>
        </p:spPr>
        <p:txBody>
          <a:bodyPr vert="horz" lIns="375824" tIns="187916" rIns="375824" bIns="187916" rtlCol="0" anchor="ctr"/>
          <a:lstStyle>
            <a:lvl1pPr algn="ctr">
              <a:defRPr sz="3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97"/>
            <a:ext cx="10241280" cy="1752600"/>
          </a:xfrm>
          <a:prstGeom prst="rect">
            <a:avLst/>
          </a:prstGeom>
        </p:spPr>
        <p:txBody>
          <a:bodyPr vert="horz" lIns="375824" tIns="187916" rIns="375824" bIns="187916" rtlCol="0" anchor="ctr"/>
          <a:lstStyle>
            <a:lvl1pPr algn="r">
              <a:defRPr sz="3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5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2505828" rtl="0" eaLnBrk="1" latinLnBrk="0" hangingPunct="1">
        <a:spcBef>
          <a:spcPct val="0"/>
        </a:spcBef>
        <a:buNone/>
        <a:defRPr sz="1206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39686" indent="-939686" algn="l" defTabSz="2505828" rtl="0" eaLnBrk="1" latinLnBrk="0" hangingPunct="1">
        <a:spcBef>
          <a:spcPct val="20000"/>
        </a:spcBef>
        <a:buFont typeface="Arial" pitchFamily="34" charset="0"/>
        <a:buChar char="•"/>
        <a:defRPr sz="8801" kern="1200">
          <a:solidFill>
            <a:schemeClr val="tx1"/>
          </a:solidFill>
          <a:latin typeface="+mn-lt"/>
          <a:ea typeface="+mn-ea"/>
          <a:cs typeface="+mn-cs"/>
        </a:defRPr>
      </a:lvl1pPr>
      <a:lvl2pPr marL="2035988" indent="-783074" algn="l" defTabSz="2505828" rtl="0" eaLnBrk="1" latinLnBrk="0" hangingPunct="1">
        <a:spcBef>
          <a:spcPct val="20000"/>
        </a:spcBef>
        <a:buFont typeface="Arial" pitchFamily="34" charset="0"/>
        <a:buChar char="–"/>
        <a:defRPr sz="7668" kern="1200">
          <a:solidFill>
            <a:schemeClr val="tx1"/>
          </a:solidFill>
          <a:latin typeface="+mn-lt"/>
          <a:ea typeface="+mn-ea"/>
          <a:cs typeface="+mn-cs"/>
        </a:defRPr>
      </a:lvl2pPr>
      <a:lvl3pPr marL="3132286" indent="-626457" algn="l" defTabSz="2505828" rtl="0" eaLnBrk="1" latinLnBrk="0" hangingPunct="1">
        <a:spcBef>
          <a:spcPct val="20000"/>
        </a:spcBef>
        <a:buFont typeface="Arial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4385199" indent="-626457" algn="l" defTabSz="2505828" rtl="0" eaLnBrk="1" latinLnBrk="0" hangingPunct="1">
        <a:spcBef>
          <a:spcPct val="20000"/>
        </a:spcBef>
        <a:buFont typeface="Arial" pitchFamily="34" charset="0"/>
        <a:buChar char="–"/>
        <a:defRPr sz="5468" kern="1200">
          <a:solidFill>
            <a:schemeClr val="tx1"/>
          </a:solidFill>
          <a:latin typeface="+mn-lt"/>
          <a:ea typeface="+mn-ea"/>
          <a:cs typeface="+mn-cs"/>
        </a:defRPr>
      </a:lvl4pPr>
      <a:lvl5pPr marL="5638114" indent="-626457" algn="l" defTabSz="2505828" rtl="0" eaLnBrk="1" latinLnBrk="0" hangingPunct="1">
        <a:spcBef>
          <a:spcPct val="20000"/>
        </a:spcBef>
        <a:buFont typeface="Arial" pitchFamily="34" charset="0"/>
        <a:buChar char="»"/>
        <a:defRPr sz="5468" kern="1200">
          <a:solidFill>
            <a:schemeClr val="tx1"/>
          </a:solidFill>
          <a:latin typeface="+mn-lt"/>
          <a:ea typeface="+mn-ea"/>
          <a:cs typeface="+mn-cs"/>
        </a:defRPr>
      </a:lvl5pPr>
      <a:lvl6pPr marL="6891028" indent="-626457" algn="l" defTabSz="2505828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6pPr>
      <a:lvl7pPr marL="8143942" indent="-626457" algn="l" defTabSz="2505828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7pPr>
      <a:lvl8pPr marL="9396855" indent="-626457" algn="l" defTabSz="2505828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8pPr>
      <a:lvl9pPr marL="10649770" indent="-626457" algn="l" defTabSz="2505828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1pPr>
      <a:lvl2pPr marL="1252915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2pPr>
      <a:lvl3pPr marL="2505828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3pPr>
      <a:lvl4pPr marL="3758742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4pPr>
      <a:lvl5pPr marL="5011657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5pPr>
      <a:lvl6pPr marL="6264571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6pPr>
      <a:lvl7pPr marL="7517485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7pPr>
      <a:lvl8pPr marL="8770399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8pPr>
      <a:lvl9pPr marL="10023313" algn="l" defTabSz="2505828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7"/>
          <p:cNvSpPr>
            <a:spLocks noChangeArrowheads="1"/>
          </p:cNvSpPr>
          <p:nvPr/>
        </p:nvSpPr>
        <p:spPr bwMode="auto">
          <a:xfrm>
            <a:off x="630458" y="6052270"/>
            <a:ext cx="12629858" cy="1126268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59" name="Rectangle 14"/>
          <p:cNvSpPr>
            <a:spLocks noChangeArrowheads="1"/>
          </p:cNvSpPr>
          <p:nvPr/>
        </p:nvSpPr>
        <p:spPr bwMode="auto">
          <a:xfrm>
            <a:off x="29600106" y="6090451"/>
            <a:ext cx="13271053" cy="1088087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29" name="TextBox 19"/>
          <p:cNvSpPr txBox="1">
            <a:spLocks noChangeArrowheads="1"/>
          </p:cNvSpPr>
          <p:nvPr/>
        </p:nvSpPr>
        <p:spPr bwMode="auto">
          <a:xfrm>
            <a:off x="725516" y="7787717"/>
            <a:ext cx="12479458" cy="166111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CCCA53F-B622-7BCE-ADD6-4EA7ACC4B6D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83764" y="5415355"/>
            <a:ext cx="42367200" cy="1789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C7CE37-8379-3292-7C00-06E96CD12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1862938"/>
            <a:ext cx="42748199" cy="1789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556329BD-17CE-C1D6-9511-B88B1B0A9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14605" y="12839541"/>
            <a:ext cx="13271052" cy="854576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0DCAAF-EA70-BC98-3443-9805E77464D1}"/>
              </a:ext>
            </a:extLst>
          </p:cNvPr>
          <p:cNvSpPr txBox="1"/>
          <p:nvPr/>
        </p:nvSpPr>
        <p:spPr>
          <a:xfrm>
            <a:off x="583765" y="613931"/>
            <a:ext cx="31235874" cy="4585981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2DBA638-3D06-E5F0-BEDE-2EA8686AA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8725" y="723757"/>
            <a:ext cx="3359214" cy="3733394"/>
          </a:xfrm>
          <a:prstGeom prst="rect">
            <a:avLst/>
          </a:prstGeom>
        </p:spPr>
      </p:pic>
      <p:graphicFrame>
        <p:nvGraphicFramePr>
          <p:cNvPr id="25" name="Group 263">
            <a:extLst>
              <a:ext uri="{FF2B5EF4-FFF2-40B4-BE49-F238E27FC236}">
                <a16:creationId xmlns:a16="http://schemas.microsoft.com/office/drawing/2014/main" id="{1CDE303E-254C-4011-5D3E-0AF3E0C73A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411944"/>
              </p:ext>
            </p:extLst>
          </p:nvPr>
        </p:nvGraphicFramePr>
        <p:xfrm>
          <a:off x="14181980" y="7615334"/>
          <a:ext cx="14435259" cy="7361539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504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0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87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87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6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70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01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196BCF8A-6250-290C-FDC7-C173A50CC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4605" y="8089511"/>
            <a:ext cx="12227053" cy="4293490"/>
          </a:xfrm>
          <a:prstGeom prst="rect">
            <a:avLst/>
          </a:prstGeom>
        </p:spPr>
      </p:pic>
      <p:sp>
        <p:nvSpPr>
          <p:cNvPr id="30" name="Rectangle 14">
            <a:extLst>
              <a:ext uri="{FF2B5EF4-FFF2-40B4-BE49-F238E27FC236}">
                <a16:creationId xmlns:a16="http://schemas.microsoft.com/office/drawing/2014/main" id="{DAADCF2A-1E5F-8C40-A239-2304E47CE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4685811"/>
            <a:ext cx="12494698" cy="1126268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31" name="Text Box 32">
            <a:extLst>
              <a:ext uri="{FF2B5EF4-FFF2-40B4-BE49-F238E27FC236}">
                <a16:creationId xmlns:a16="http://schemas.microsoft.com/office/drawing/2014/main" id="{7BFE9115-B31F-701C-F24A-89E3ABC1F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07" y="26337147"/>
            <a:ext cx="12163161" cy="48300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7C12A049-CEA4-7054-2610-B0E8F71DE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20800" y="15587847"/>
            <a:ext cx="14763480" cy="1126268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43C8F577-FC28-799D-7177-1F6C924F0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03573" y="17196068"/>
            <a:ext cx="14763480" cy="139477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0B59952E-7DF7-FECF-CA25-99CD0CD57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9911" y="21602558"/>
            <a:ext cx="13271053" cy="117225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5" name="TextBox 19">
            <a:extLst>
              <a:ext uri="{FF2B5EF4-FFF2-40B4-BE49-F238E27FC236}">
                <a16:creationId xmlns:a16="http://schemas.microsoft.com/office/drawing/2014/main" id="{ACCE226F-ED4F-2DBB-BBBB-5187AF53F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00106" y="23145931"/>
            <a:ext cx="13350858" cy="72676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2B9D142-A771-3588-A09C-64E5A7090989}"/>
              </a:ext>
            </a:extLst>
          </p:cNvPr>
          <p:cNvSpPr txBox="1"/>
          <p:nvPr/>
        </p:nvSpPr>
        <p:spPr>
          <a:xfrm>
            <a:off x="31819638" y="30535928"/>
            <a:ext cx="89915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pic>
        <p:nvPicPr>
          <p:cNvPr id="38" name="Picture 3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34ED7BD-6FBC-9260-3605-F5D9FEB939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2200" y="3102353"/>
            <a:ext cx="5923671" cy="17388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A7B5FE-DB3F-7C88-DCE1-E6505E4CF8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9523" y="170116"/>
            <a:ext cx="5604277" cy="2420338"/>
          </a:xfrm>
          <a:prstGeom prst="rect">
            <a:avLst/>
          </a:prstGeom>
        </p:spPr>
      </p:pic>
      <p:sp>
        <p:nvSpPr>
          <p:cNvPr id="4" name="Rectangle 14">
            <a:extLst>
              <a:ext uri="{FF2B5EF4-FFF2-40B4-BE49-F238E27FC236}">
                <a16:creationId xmlns:a16="http://schemas.microsoft.com/office/drawing/2014/main" id="{14837383-B2A8-9143-FCCC-FA34274B5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4246" y="6043612"/>
            <a:ext cx="14572993" cy="1126268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401437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F84F7-6A8E-C734-5AEA-FC71C5F17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EA13FA6-DF37-6C91-D1BC-D28ECE34C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837663" y="32121567"/>
            <a:ext cx="42651231" cy="8077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5CD63E-7DBD-BAF3-699E-9D00370F0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9789" y="3316619"/>
            <a:ext cx="840232" cy="29612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86B3D2-E98C-F10C-C1E2-5F4E3012C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820" y="3228152"/>
            <a:ext cx="893554" cy="296902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3A8E01-FBD7-EC03-2BC6-11E938E1B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49147"/>
            <a:ext cx="43958546" cy="4875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E3D3351-2F1D-3FBD-7A46-AEF83323C3EB}"/>
              </a:ext>
            </a:extLst>
          </p:cNvPr>
          <p:cNvSpPr txBox="1"/>
          <p:nvPr/>
        </p:nvSpPr>
        <p:spPr>
          <a:xfrm>
            <a:off x="9475470" y="5855688"/>
            <a:ext cx="21439603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15C33CE-9181-BF9A-8506-7359560920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5153" y="65294"/>
            <a:ext cx="5069345" cy="21893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4952B9-2780-75BB-A69D-DA3B72BF4A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514" y="2387380"/>
            <a:ext cx="5069346" cy="21499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CA10BAA-5838-1E8F-2FA0-7104890C20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3245" y="5301770"/>
            <a:ext cx="13591493" cy="1914525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DB4CDF7-6CCE-91D5-93CA-3D759DFBF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413" y="5563071"/>
            <a:ext cx="7530691" cy="1060512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F5F80C5-FD85-AB36-9A41-00DBDEA92D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1935" y="24800068"/>
            <a:ext cx="13787875" cy="696845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BD0DD97-5E92-FE2A-D9DB-65C9DE155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7442" y="25105321"/>
            <a:ext cx="7530691" cy="102069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9C023BA2-9E8E-D927-A835-96D70B093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3746" y="7035397"/>
            <a:ext cx="12750289" cy="167921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 Box 32">
            <a:extLst>
              <a:ext uri="{FF2B5EF4-FFF2-40B4-BE49-F238E27FC236}">
                <a16:creationId xmlns:a16="http://schemas.microsoft.com/office/drawing/2014/main" id="{5006BB9C-D756-7E36-80F5-2071F39216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5671" y="26373703"/>
            <a:ext cx="13314699" cy="52136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E648479-E784-B76C-EF67-2D369931F4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3631" y="14074631"/>
            <a:ext cx="12517123" cy="1029159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42C7051-64A0-8BBA-9A3F-21A608BC32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43631" y="5272323"/>
            <a:ext cx="12524722" cy="83299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6326501F-D455-A8A6-99F5-88BB91F48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4009" y="5534841"/>
            <a:ext cx="7530691" cy="1048336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B4656D-5F7D-6CB1-EB0D-5BDB8A527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1352" y="14356277"/>
            <a:ext cx="7530691" cy="1082278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D487458-8BC9-57CA-1A43-AC0E35809F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56264" y="5301770"/>
            <a:ext cx="13705379" cy="1871533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6B7F9BEA-54C7-F3C1-4CB6-03F19F9D8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7666" y="5543824"/>
            <a:ext cx="7530691" cy="1127485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31C45D8-1DD3-6AE2-9772-EBE005F9D0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36124" y="24629521"/>
            <a:ext cx="27323705" cy="6453802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A6FC4CE9-261B-CFD8-5F81-A237AA0D8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04718" y="25044375"/>
            <a:ext cx="7530691" cy="1013928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AAC4713-A85A-76FB-A847-5B06ACD0E695}"/>
              </a:ext>
            </a:extLst>
          </p:cNvPr>
          <p:cNvSpPr txBox="1"/>
          <p:nvPr/>
        </p:nvSpPr>
        <p:spPr>
          <a:xfrm>
            <a:off x="34279944" y="30517909"/>
            <a:ext cx="72121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sp>
        <p:nvSpPr>
          <p:cNvPr id="2" name="Text Box 32">
            <a:extLst>
              <a:ext uri="{FF2B5EF4-FFF2-40B4-BE49-F238E27FC236}">
                <a16:creationId xmlns:a16="http://schemas.microsoft.com/office/drawing/2014/main" id="{3DBB730E-34F2-B986-0392-B4F1A901C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0376" y="6860097"/>
            <a:ext cx="11933091" cy="63195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DBA67F4D-954E-75A8-96D7-9233B37B3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4009" y="15997899"/>
            <a:ext cx="11939458" cy="78089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A6F248D4-33F5-F44D-76E9-689A0462E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1728" y="7070553"/>
            <a:ext cx="12965726" cy="164982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4A1AEBE7-E4B2-76B2-1E47-4C9CF0DD5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1352" y="26363137"/>
            <a:ext cx="26428212" cy="41077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423098-E6DF-0A7D-3FD6-709CC580E2DC}"/>
              </a:ext>
            </a:extLst>
          </p:cNvPr>
          <p:cNvSpPr txBox="1"/>
          <p:nvPr/>
        </p:nvSpPr>
        <p:spPr>
          <a:xfrm>
            <a:off x="9910472" y="677269"/>
            <a:ext cx="25447043" cy="372420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6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  <a:p>
            <a:endParaRPr lang="en-US" sz="3600" dirty="0">
              <a:solidFill>
                <a:schemeClr val="bg1"/>
              </a:solidFill>
              <a:latin typeface="Franklin Gothic Demi" pitchFamily="34" charset="0"/>
            </a:endParaRPr>
          </a:p>
          <a:p>
            <a:endParaRPr lang="en-US" sz="3600" dirty="0">
              <a:solidFill>
                <a:schemeClr val="bg1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785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B97D20-0374-AAC7-393F-C471F8162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86400" y="-5514210"/>
            <a:ext cx="32918400" cy="4389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4CC9D6-973F-25D3-45EE-5F42AAE77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1169" y="436294"/>
            <a:ext cx="4944749" cy="21355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EA0FEB-168A-B391-4201-B99BEF3916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2552" y="3026656"/>
            <a:ext cx="4944749" cy="20971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E521E4-2372-DE8C-51F8-B42D5001D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09138" y="609235"/>
            <a:ext cx="3050225" cy="3389988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E02CD8A0-558C-7AB2-554B-26AEECB9F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753" y="6044101"/>
            <a:ext cx="13716000" cy="7330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88ACA754-616E-F9C7-DA0F-FD5788A79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46925" y="6046382"/>
            <a:ext cx="13545095" cy="759849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60FAB44B-0403-EF11-E13C-D2EB11838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" y="7441225"/>
            <a:ext cx="13716000" cy="153923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9FAA42B3-6A2D-CB61-9A5C-EE5F10713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936" y="5133010"/>
            <a:ext cx="43153155" cy="26761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709CD34A-9002-AD28-8A66-E4A9227C3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5039" y="14599677"/>
            <a:ext cx="13271052" cy="854576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1E0E8E37-5A7B-EB87-6294-03261378B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28311"/>
              </p:ext>
            </p:extLst>
          </p:nvPr>
        </p:nvGraphicFramePr>
        <p:xfrm>
          <a:off x="14876002" y="7451991"/>
          <a:ext cx="14232398" cy="8196265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371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0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94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3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4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77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040F6964-3192-4071-C559-6D5109D67C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46925" y="7467130"/>
            <a:ext cx="13240572" cy="6498654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6DCD9D0A-5C2C-AE75-3645-8FE354F46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604" y="23418539"/>
            <a:ext cx="13675396" cy="7330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F8963798-96F4-7AF6-2455-FB702499B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75" y="24658690"/>
            <a:ext cx="13650033" cy="7538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104EA3AE-A0F1-7EB9-9781-AA1CDF633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82799" y="17577243"/>
            <a:ext cx="14325601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A28115D2-16CD-DFED-9663-A3ECEC1A0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3036" y="18982852"/>
            <a:ext cx="14310361" cy="130677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D5B28484-1101-748C-2D91-FF3304883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75039" y="23900905"/>
            <a:ext cx="13271053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BEEE8BB1-BDE5-2FBE-FBAD-8A631A994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5039" y="24938808"/>
            <a:ext cx="13350858" cy="60040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04E516-C51A-A1E8-1E37-BD36D86BEA9E}"/>
              </a:ext>
            </a:extLst>
          </p:cNvPr>
          <p:cNvSpPr txBox="1"/>
          <p:nvPr/>
        </p:nvSpPr>
        <p:spPr>
          <a:xfrm>
            <a:off x="34189535" y="31904631"/>
            <a:ext cx="89915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EBD76A1E-B0D1-7384-5124-BD27EEC71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8039" y="6046382"/>
            <a:ext cx="14325600" cy="759849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98A78F-D8D8-4DF1-5FC5-936401ACD134}"/>
              </a:ext>
            </a:extLst>
          </p:cNvPr>
          <p:cNvSpPr txBox="1"/>
          <p:nvPr/>
        </p:nvSpPr>
        <p:spPr>
          <a:xfrm>
            <a:off x="1423351" y="873296"/>
            <a:ext cx="25325657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3888695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627E0-32CC-A7A2-4AC6-0AE78B3C0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517B22-F4F0-C42B-A385-B52C40258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86400" y="-5514210"/>
            <a:ext cx="32918400" cy="4389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2A3309-6B23-4AE0-03C5-2414D4042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5961" y="295137"/>
            <a:ext cx="5182680" cy="22382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BA65B6-BF08-8439-861D-3DD4851EC4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0390" y="2786480"/>
            <a:ext cx="5277582" cy="2238261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D4F4B37B-EFE7-72CB-2919-BBC3C8EC4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753" y="6044101"/>
            <a:ext cx="13716000" cy="7330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83839FDC-D305-8A72-91C4-57BEFE028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46925" y="6046382"/>
            <a:ext cx="13545095" cy="759849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90AA5242-5241-FE45-C02E-75BC064A2F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" y="7441225"/>
            <a:ext cx="13716000" cy="153923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E50B953B-01AA-45C9-9ADE-C7E01AB64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936" y="5133010"/>
            <a:ext cx="43153155" cy="26761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DBD2AF9B-2FFE-1421-F201-A4C1993CB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5039" y="14599677"/>
            <a:ext cx="13271052" cy="854576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DFB46AF3-3087-4B9D-0819-AB809E78AB98}"/>
              </a:ext>
            </a:extLst>
          </p:cNvPr>
          <p:cNvGraphicFramePr>
            <a:graphicFrameLocks noGrp="1"/>
          </p:cNvGraphicFramePr>
          <p:nvPr/>
        </p:nvGraphicFramePr>
        <p:xfrm>
          <a:off x="14876002" y="7451991"/>
          <a:ext cx="14232398" cy="8196265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371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0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94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3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4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77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7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64887C97-B01B-35C5-C92F-366711C3D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46925" y="7467130"/>
            <a:ext cx="13240572" cy="6498654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40A2065A-5D5B-7135-06FB-813645F5C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604" y="23418539"/>
            <a:ext cx="13675396" cy="7330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221F7647-DADC-E5ED-BB3F-A280CA10B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75" y="24658690"/>
            <a:ext cx="13650033" cy="7538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228157A3-D09A-696F-D6A0-6DEAC9C1A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82799" y="17577243"/>
            <a:ext cx="14325601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C045AC3E-C6CF-A6D3-AA0E-D916F4D19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3036" y="18982852"/>
            <a:ext cx="14310361" cy="130677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88A63446-5F13-BDCA-ECC0-2F70310EA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75039" y="23900905"/>
            <a:ext cx="13271053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280986FB-9504-B2FE-8799-C128DAF5D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5039" y="24938808"/>
            <a:ext cx="13350858" cy="60040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D9A4D4-F263-FD7D-26EA-ED9931E022D8}"/>
              </a:ext>
            </a:extLst>
          </p:cNvPr>
          <p:cNvSpPr txBox="1"/>
          <p:nvPr/>
        </p:nvSpPr>
        <p:spPr>
          <a:xfrm>
            <a:off x="34189535" y="31904631"/>
            <a:ext cx="89915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ED537109-2AF8-5C8B-B590-1E52D7ECD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8039" y="6046382"/>
            <a:ext cx="14325600" cy="759849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7C723CA-6DB3-D24E-4E36-A2D78D61CDC0}"/>
              </a:ext>
            </a:extLst>
          </p:cNvPr>
          <p:cNvSpPr txBox="1"/>
          <p:nvPr/>
        </p:nvSpPr>
        <p:spPr>
          <a:xfrm>
            <a:off x="1423351" y="873296"/>
            <a:ext cx="25325657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2015192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D7BD97-2B9F-81C4-18E6-D33A93C0BE61}"/>
              </a:ext>
            </a:extLst>
          </p:cNvPr>
          <p:cNvSpPr txBox="1"/>
          <p:nvPr/>
        </p:nvSpPr>
        <p:spPr>
          <a:xfrm>
            <a:off x="609600" y="838536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56E3C9-383D-53E0-A280-F1474CD42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5330" y="533785"/>
            <a:ext cx="4899986" cy="2116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4D5E3B-0D93-7683-B421-7936464C0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9235" y="2773903"/>
            <a:ext cx="5779907" cy="24513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B46C16-8CD8-C930-6893-5F7617483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79142" y="946966"/>
            <a:ext cx="3069801" cy="341174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9CA3FC7-116E-276D-E377-0F7771C8F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732" y="5953223"/>
            <a:ext cx="12540326" cy="769264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6D2D6DD5-827C-A8B2-64B9-3821FFED9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4744" y="6016179"/>
            <a:ext cx="13271053" cy="752463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5CDDEE8D-D073-D89A-C779-5FECE24AE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846" y="7231618"/>
            <a:ext cx="12540326" cy="14354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5055B90E-EA88-6B3F-3765-5552EA3E6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1" y="5113311"/>
            <a:ext cx="42137098" cy="46166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62B91-BD75-1FE6-D959-B00535BAA4A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9600" y="31971434"/>
            <a:ext cx="42137097" cy="3359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757A590C-A69A-E61E-62FC-CBA592A1A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14550" y="12663254"/>
            <a:ext cx="13271052" cy="79363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EB302672-95E0-BC92-1724-AAB9A27587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709918"/>
              </p:ext>
            </p:extLst>
          </p:nvPr>
        </p:nvGraphicFramePr>
        <p:xfrm>
          <a:off x="15617802" y="7231764"/>
          <a:ext cx="11351313" cy="6372917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7441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9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334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43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73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12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64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44E4ADCC-5083-8BFD-26C0-643332C660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63734" y="7564612"/>
            <a:ext cx="12227053" cy="4293490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95CF9115-7615-5C50-BCB8-64EEEEA27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19" y="21905356"/>
            <a:ext cx="12430239" cy="6890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1709665B-99A1-C9FD-2210-142114497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932" y="22936413"/>
            <a:ext cx="12430240" cy="88019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49F96DD4-0328-5802-2ED1-BF22151FB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19961" y="15360163"/>
            <a:ext cx="12988523" cy="723263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0D782743-5DC5-4BC4-13F4-868B44023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9961" y="16770186"/>
            <a:ext cx="12988523" cy="146700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454E5448-50C1-969F-02D6-1667A6960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9006" y="21074143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38C8ECC7-9B7D-158D-4969-833004EBA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4744" y="22128860"/>
            <a:ext cx="13350858" cy="82606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8A0E7E-3A37-5C16-61DA-5166D7A23580}"/>
              </a:ext>
            </a:extLst>
          </p:cNvPr>
          <p:cNvSpPr txBox="1"/>
          <p:nvPr/>
        </p:nvSpPr>
        <p:spPr>
          <a:xfrm>
            <a:off x="33686589" y="30736401"/>
            <a:ext cx="89915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0E3EEAEE-E0B0-F5F5-ED77-A449964F0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8190" y="5956579"/>
            <a:ext cx="12988523" cy="7285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1281287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65958-247D-8486-7225-A7AB30D32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2A19EB-8828-A552-55B6-8B76B2867086}"/>
              </a:ext>
            </a:extLst>
          </p:cNvPr>
          <p:cNvSpPr txBox="1"/>
          <p:nvPr/>
        </p:nvSpPr>
        <p:spPr>
          <a:xfrm>
            <a:off x="609600" y="838536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F1EC36-D729-A324-752B-D017B1787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9188" y="539137"/>
            <a:ext cx="4899986" cy="2116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87F126-5E79-066C-5992-EE3BD2100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6790" y="2800259"/>
            <a:ext cx="5779907" cy="24513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A2D95EB-D2C6-FE1A-7948-373E9B543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732" y="5953223"/>
            <a:ext cx="12540326" cy="769264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E8092A07-2518-7978-03EC-E9EDEDBE0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4744" y="6016179"/>
            <a:ext cx="13271053" cy="752463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4733B2C9-3319-7DD2-B2A4-40DAA30D2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846" y="7231618"/>
            <a:ext cx="12540326" cy="14354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B452FF5D-AD64-4031-3760-3BA64CDEE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1" y="5113311"/>
            <a:ext cx="42137098" cy="46166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AC4642-3FF9-E516-43B0-EC8DA0F1359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9600" y="31971434"/>
            <a:ext cx="42137097" cy="3359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15280DDD-A162-2434-F44F-4D3EEA3A8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14550" y="12663254"/>
            <a:ext cx="13271052" cy="79363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42EFBFB2-7155-362F-AAA2-E9F8966C964E}"/>
              </a:ext>
            </a:extLst>
          </p:cNvPr>
          <p:cNvGraphicFramePr>
            <a:graphicFrameLocks noGrp="1"/>
          </p:cNvGraphicFramePr>
          <p:nvPr/>
        </p:nvGraphicFramePr>
        <p:xfrm>
          <a:off x="15617802" y="7231764"/>
          <a:ext cx="11351313" cy="6372917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7441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9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334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43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73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12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64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74CA40D4-4135-D1EC-8BB3-07BCE8EAD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63734" y="7564612"/>
            <a:ext cx="12227053" cy="4293490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E482C142-28A6-9DAF-DD05-16DA713BA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19" y="21905356"/>
            <a:ext cx="12430239" cy="6890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47431C4A-7B7E-AD9A-6A5E-5A43B4854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932" y="22936413"/>
            <a:ext cx="12430240" cy="88019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0FC73E2A-2B12-9946-D34E-FDDC9064D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19961" y="15360163"/>
            <a:ext cx="12988523" cy="723263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779BED37-8F4D-61A1-271F-CB3AC34E2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9961" y="16770186"/>
            <a:ext cx="12988523" cy="146700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9BED5723-E367-1DB7-6593-07455FAAD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9006" y="21074143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25BE96F1-C89D-3241-2D02-886C58951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34744" y="22128860"/>
            <a:ext cx="13350858" cy="82606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C600FD-5AD2-2038-7536-84B1F4F84B78}"/>
              </a:ext>
            </a:extLst>
          </p:cNvPr>
          <p:cNvSpPr txBox="1"/>
          <p:nvPr/>
        </p:nvSpPr>
        <p:spPr>
          <a:xfrm>
            <a:off x="33686589" y="30736401"/>
            <a:ext cx="89915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34D979A7-105E-6F49-6D70-05AF6E1E0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8190" y="5956579"/>
            <a:ext cx="12988523" cy="7285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4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3288779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068716-7D72-2A2C-1B6C-A3941F807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054" y="-214568"/>
            <a:ext cx="43971254" cy="33132968"/>
          </a:xfrm>
          <a:prstGeom prst="rect">
            <a:avLst/>
          </a:prstGeom>
        </p:spPr>
      </p:pic>
      <p:sp>
        <p:nvSpPr>
          <p:cNvPr id="6" name="Rectangle 13">
            <a:extLst>
              <a:ext uri="{FF2B5EF4-FFF2-40B4-BE49-F238E27FC236}">
                <a16:creationId xmlns:a16="http://schemas.microsoft.com/office/drawing/2014/main" id="{24E44F0C-D024-6B88-E7BC-5E3555709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0940" y="-273205"/>
            <a:ext cx="34823400" cy="5413581"/>
          </a:xfrm>
          <a:prstGeom prst="rect">
            <a:avLst/>
          </a:prstGeom>
          <a:solidFill>
            <a:srgbClr val="028260"/>
          </a:solidFill>
          <a:ln w="60325" cap="flat">
            <a:noFill/>
            <a:miter lim="800000"/>
          </a:ln>
        </p:spPr>
        <p:txBody>
          <a:bodyPr vert="horz" wrap="square" lIns="250802" tIns="125401" rIns="250802" bIns="125401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2pPr>
            <a:lvl3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3pPr>
            <a:lvl4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4pPr>
            <a:lvl5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5pPr>
            <a:lvl6pPr marL="4572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6pPr>
            <a:lvl7pPr marL="9144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7pPr>
            <a:lvl8pPr marL="13716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8pPr>
            <a:lvl9pPr marL="18288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9pPr>
          </a:lstStyle>
          <a:p>
            <a:pPr eaLnBrk="1" hangingPunct="1"/>
            <a:endParaRPr lang="en-US" sz="3200" i="1">
              <a:solidFill>
                <a:prstClr val="white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30AD8C-FFEE-EFBD-0D5B-92D4B19BA150}"/>
              </a:ext>
            </a:extLst>
          </p:cNvPr>
          <p:cNvSpPr txBox="1"/>
          <p:nvPr/>
        </p:nvSpPr>
        <p:spPr>
          <a:xfrm>
            <a:off x="715563" y="751992"/>
            <a:ext cx="30638809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B92494-D219-DBFF-5C0D-A94B2F055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5390" y="673068"/>
            <a:ext cx="4415285" cy="19068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FF1C8F-0569-E0AF-EF43-991538CCF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0812" y="3068776"/>
            <a:ext cx="4983894" cy="21137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590E73-D19E-7876-72F1-F012BF6E8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35137" y="802534"/>
            <a:ext cx="2940500" cy="326804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48003DD-1BCA-8C37-B7B3-2297DF2F2425}"/>
              </a:ext>
            </a:extLst>
          </p:cNvPr>
          <p:cNvSpPr/>
          <p:nvPr/>
        </p:nvSpPr>
        <p:spPr>
          <a:xfrm>
            <a:off x="431347" y="5954818"/>
            <a:ext cx="10827500" cy="17949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879133-B4D4-E8F1-6FD0-FADA5F2CAD89}"/>
              </a:ext>
            </a:extLst>
          </p:cNvPr>
          <p:cNvSpPr/>
          <p:nvPr/>
        </p:nvSpPr>
        <p:spPr>
          <a:xfrm>
            <a:off x="12249574" y="5742365"/>
            <a:ext cx="8453557" cy="16102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C362DF-B891-D090-A53F-DFD6BF7FF733}"/>
              </a:ext>
            </a:extLst>
          </p:cNvPr>
          <p:cNvSpPr/>
          <p:nvPr/>
        </p:nvSpPr>
        <p:spPr>
          <a:xfrm>
            <a:off x="21309105" y="5887882"/>
            <a:ext cx="8453556" cy="16076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D9750E-9C2C-CFF3-CEF0-0B0CD2DE21DF}"/>
              </a:ext>
            </a:extLst>
          </p:cNvPr>
          <p:cNvSpPr/>
          <p:nvPr/>
        </p:nvSpPr>
        <p:spPr>
          <a:xfrm>
            <a:off x="30510024" y="5767966"/>
            <a:ext cx="12920066" cy="23223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A522DB-696D-F46E-086F-C1C46D67463B}"/>
              </a:ext>
            </a:extLst>
          </p:cNvPr>
          <p:cNvSpPr/>
          <p:nvPr/>
        </p:nvSpPr>
        <p:spPr>
          <a:xfrm>
            <a:off x="685800" y="24612600"/>
            <a:ext cx="10744199" cy="8004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480526-EE4F-49C4-4995-AADC2990072C}"/>
              </a:ext>
            </a:extLst>
          </p:cNvPr>
          <p:cNvSpPr/>
          <p:nvPr/>
        </p:nvSpPr>
        <p:spPr>
          <a:xfrm>
            <a:off x="12346619" y="22626466"/>
            <a:ext cx="17180954" cy="9990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D382400C-22C8-464A-535C-FC645BC2C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0773" y="23904254"/>
            <a:ext cx="15451920" cy="61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45" tIns="30473" rIns="60945" bIns="30473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36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28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E9BD7D2-06E0-8889-E21E-13190701B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47" y="5750932"/>
            <a:ext cx="10827500" cy="1066178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8402D0-7A9E-3EB6-F2D5-1F3A6F774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798" y="24612600"/>
            <a:ext cx="10714436" cy="808947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D77C42-29F4-7A06-9511-B520E40A3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9574" y="5742365"/>
            <a:ext cx="8497101" cy="1066178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FEF0B1-38A3-D678-EE30-57CA5D330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9104" y="5800623"/>
            <a:ext cx="8453557" cy="1007920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D570E48-BA4D-9DD7-F657-4B8136AB8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10024" y="5742365"/>
            <a:ext cx="12854235" cy="934460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F6BF5B-53C0-5CCE-27A8-241C3D38B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6620" y="22355444"/>
            <a:ext cx="17180954" cy="1037956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A2B18E1A-4AC8-F268-59B0-0232D4BF7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563" y="7496853"/>
            <a:ext cx="101810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E1AB1C14-AD97-0442-AA30-5E9285853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90" y="26214218"/>
            <a:ext cx="7188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BF5F00EC-587C-19D4-159E-731E51A6E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0773" y="7157024"/>
            <a:ext cx="82191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CBA849CB-74D4-695A-0ABC-61447A06D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42399" y="7079565"/>
            <a:ext cx="78851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87F79A-EF9C-DA02-EB4E-BC82DE125C85}"/>
              </a:ext>
            </a:extLst>
          </p:cNvPr>
          <p:cNvSpPr txBox="1"/>
          <p:nvPr/>
        </p:nvSpPr>
        <p:spPr>
          <a:xfrm>
            <a:off x="30531795" y="6896689"/>
            <a:ext cx="7188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60F1B19-FD34-522F-5C02-ECDCD74FCE75}"/>
              </a:ext>
            </a:extLst>
          </p:cNvPr>
          <p:cNvSpPr/>
          <p:nvPr/>
        </p:nvSpPr>
        <p:spPr>
          <a:xfrm>
            <a:off x="30444193" y="29808271"/>
            <a:ext cx="12920066" cy="2809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C0AD6C-03CA-B341-5DCB-1863B9025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44193" y="29729616"/>
            <a:ext cx="12920066" cy="869370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Acknowledgements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DBF0BE-5FA7-AACC-8038-1B4E9F10C47D}"/>
              </a:ext>
            </a:extLst>
          </p:cNvPr>
          <p:cNvSpPr txBox="1"/>
          <p:nvPr/>
        </p:nvSpPr>
        <p:spPr>
          <a:xfrm>
            <a:off x="31138266" y="31336726"/>
            <a:ext cx="7188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2343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29E25-CE33-7D19-B086-03FD57D00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2A7CE6-5E36-DB16-84A0-768E1E803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054" y="-214568"/>
            <a:ext cx="43971254" cy="33132968"/>
          </a:xfrm>
          <a:prstGeom prst="rect">
            <a:avLst/>
          </a:prstGeom>
        </p:spPr>
      </p:pic>
      <p:sp>
        <p:nvSpPr>
          <p:cNvPr id="6" name="Rectangle 13">
            <a:extLst>
              <a:ext uri="{FF2B5EF4-FFF2-40B4-BE49-F238E27FC236}">
                <a16:creationId xmlns:a16="http://schemas.microsoft.com/office/drawing/2014/main" id="{F567828E-B617-D684-1099-D41897456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0940" y="-273205"/>
            <a:ext cx="34823400" cy="5413581"/>
          </a:xfrm>
          <a:prstGeom prst="rect">
            <a:avLst/>
          </a:prstGeom>
          <a:solidFill>
            <a:srgbClr val="028260"/>
          </a:solidFill>
          <a:ln w="60325" cap="flat">
            <a:noFill/>
            <a:miter lim="800000"/>
          </a:ln>
        </p:spPr>
        <p:txBody>
          <a:bodyPr vert="horz" wrap="square" lIns="250802" tIns="125401" rIns="250802" bIns="125401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2pPr>
            <a:lvl3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3pPr>
            <a:lvl4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4pPr>
            <a:lvl5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5pPr>
            <a:lvl6pPr marL="4572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6pPr>
            <a:lvl7pPr marL="9144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7pPr>
            <a:lvl8pPr marL="13716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8pPr>
            <a:lvl9pPr marL="18288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9pPr>
          </a:lstStyle>
          <a:p>
            <a:pPr eaLnBrk="1" hangingPunct="1"/>
            <a:endParaRPr lang="en-US" sz="3200" i="1">
              <a:solidFill>
                <a:prstClr val="white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86B317-5E41-11F6-B211-FCACE314A2BC}"/>
              </a:ext>
            </a:extLst>
          </p:cNvPr>
          <p:cNvSpPr txBox="1"/>
          <p:nvPr/>
        </p:nvSpPr>
        <p:spPr>
          <a:xfrm>
            <a:off x="715563" y="751992"/>
            <a:ext cx="30638809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2278F1-B41B-F951-5612-61911468B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848" y="14798"/>
            <a:ext cx="5775061" cy="24940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3050FE-23A0-4B64-52A2-1731CA8A76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5762" y="2550469"/>
            <a:ext cx="6742988" cy="285975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2F42649-CAB6-9EA9-D4C0-469F827BFF86}"/>
              </a:ext>
            </a:extLst>
          </p:cNvPr>
          <p:cNvSpPr/>
          <p:nvPr/>
        </p:nvSpPr>
        <p:spPr>
          <a:xfrm>
            <a:off x="431347" y="5954818"/>
            <a:ext cx="10827500" cy="17949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D640A8-4E2A-4240-7CEE-B5897C2F5F82}"/>
              </a:ext>
            </a:extLst>
          </p:cNvPr>
          <p:cNvSpPr/>
          <p:nvPr/>
        </p:nvSpPr>
        <p:spPr>
          <a:xfrm>
            <a:off x="12249574" y="5742365"/>
            <a:ext cx="8453557" cy="16102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5A1175-49F7-2B63-7468-F0DBDCF85A31}"/>
              </a:ext>
            </a:extLst>
          </p:cNvPr>
          <p:cNvSpPr/>
          <p:nvPr/>
        </p:nvSpPr>
        <p:spPr>
          <a:xfrm>
            <a:off x="21309105" y="5887882"/>
            <a:ext cx="8453556" cy="16076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DBA4FA-4655-7327-18BB-53B5F0D78E6D}"/>
              </a:ext>
            </a:extLst>
          </p:cNvPr>
          <p:cNvSpPr/>
          <p:nvPr/>
        </p:nvSpPr>
        <p:spPr>
          <a:xfrm>
            <a:off x="30510024" y="5767966"/>
            <a:ext cx="12920066" cy="23223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AE5E16-6B16-B69E-20DE-A50BFFCE46DA}"/>
              </a:ext>
            </a:extLst>
          </p:cNvPr>
          <p:cNvSpPr/>
          <p:nvPr/>
        </p:nvSpPr>
        <p:spPr>
          <a:xfrm>
            <a:off x="685800" y="24612600"/>
            <a:ext cx="10744199" cy="8004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7DC420-E522-458C-76EE-3595F50C7EBD}"/>
              </a:ext>
            </a:extLst>
          </p:cNvPr>
          <p:cNvSpPr/>
          <p:nvPr/>
        </p:nvSpPr>
        <p:spPr>
          <a:xfrm>
            <a:off x="12346619" y="22626466"/>
            <a:ext cx="17180954" cy="9990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0549C23C-03FC-9743-7B24-E97297B13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0773" y="23904254"/>
            <a:ext cx="15451920" cy="61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45" tIns="30473" rIns="60945" bIns="30473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36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28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6C75A0-64B9-84AF-0E2D-C1D83B2EF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47" y="5750932"/>
            <a:ext cx="10827500" cy="1066178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FB5BE3-D457-B353-71BF-C1E282A60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798" y="24612600"/>
            <a:ext cx="10714436" cy="808947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D224D7C-EBB0-D84E-8D57-C41D3923A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9574" y="5742365"/>
            <a:ext cx="8497101" cy="1066178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416C37-7555-EE35-042E-BFA85EE93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9104" y="5800623"/>
            <a:ext cx="8453557" cy="1007920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0D62F9-BD8F-2999-95C7-C6C547807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10024" y="5742365"/>
            <a:ext cx="12854235" cy="934460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522D25-5034-2072-A460-266D84437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6620" y="22355444"/>
            <a:ext cx="17180954" cy="1037956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EE1ADAB3-511E-AED3-4829-C99C764BD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563" y="7496853"/>
            <a:ext cx="101810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672FEAAD-CDAE-ED38-F03A-819CE0B2E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90" y="26214218"/>
            <a:ext cx="7188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4E8F065F-FAFB-6DA5-9545-D9EDF641D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0773" y="7157024"/>
            <a:ext cx="82191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CC3F9EE9-4E3E-305E-835F-B72B7D00A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42399" y="7079565"/>
            <a:ext cx="78851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A75E90-FB84-9972-1842-BF57C496A6C5}"/>
              </a:ext>
            </a:extLst>
          </p:cNvPr>
          <p:cNvSpPr txBox="1"/>
          <p:nvPr/>
        </p:nvSpPr>
        <p:spPr>
          <a:xfrm>
            <a:off x="30531795" y="6896689"/>
            <a:ext cx="7188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661CF8-8D3B-49B3-E3CD-DFF22178D76F}"/>
              </a:ext>
            </a:extLst>
          </p:cNvPr>
          <p:cNvSpPr/>
          <p:nvPr/>
        </p:nvSpPr>
        <p:spPr>
          <a:xfrm>
            <a:off x="30444193" y="29808271"/>
            <a:ext cx="12920066" cy="2809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51EB86-81D1-C116-ECAE-342159561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44193" y="29729616"/>
            <a:ext cx="12920066" cy="869370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Acknowledgements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F2107B-81AA-1A1A-64CD-EB8E26C38808}"/>
              </a:ext>
            </a:extLst>
          </p:cNvPr>
          <p:cNvSpPr txBox="1"/>
          <p:nvPr/>
        </p:nvSpPr>
        <p:spPr>
          <a:xfrm>
            <a:off x="31138266" y="31336726"/>
            <a:ext cx="7188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3566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F6CFF1E-91B1-0421-1554-18A3E772A908}"/>
              </a:ext>
            </a:extLst>
          </p:cNvPr>
          <p:cNvSpPr/>
          <p:nvPr/>
        </p:nvSpPr>
        <p:spPr>
          <a:xfrm>
            <a:off x="27429385" y="19979047"/>
            <a:ext cx="15723739" cy="10893342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8A9F1F-ED5D-1F69-9114-B00AC295D0C9}"/>
              </a:ext>
            </a:extLst>
          </p:cNvPr>
          <p:cNvSpPr/>
          <p:nvPr/>
        </p:nvSpPr>
        <p:spPr>
          <a:xfrm>
            <a:off x="27307891" y="4729262"/>
            <a:ext cx="15723739" cy="14691218"/>
          </a:xfrm>
          <a:prstGeom prst="rect">
            <a:avLst/>
          </a:prstGeom>
          <a:solidFill>
            <a:schemeClr val="bg2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0292E7-0EAB-FE0C-E151-CA796BD3F146}"/>
              </a:ext>
            </a:extLst>
          </p:cNvPr>
          <p:cNvSpPr/>
          <p:nvPr/>
        </p:nvSpPr>
        <p:spPr>
          <a:xfrm>
            <a:off x="14062831" y="4645299"/>
            <a:ext cx="12826306" cy="27206301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04055C-D604-BA0E-771C-E7ABC8549C49}"/>
              </a:ext>
            </a:extLst>
          </p:cNvPr>
          <p:cNvSpPr/>
          <p:nvPr/>
        </p:nvSpPr>
        <p:spPr>
          <a:xfrm>
            <a:off x="532258" y="4645299"/>
            <a:ext cx="13202458" cy="27206301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5" name="Text Box 49">
            <a:extLst>
              <a:ext uri="{FF2B5EF4-FFF2-40B4-BE49-F238E27FC236}">
                <a16:creationId xmlns:a16="http://schemas.microsoft.com/office/drawing/2014/main" id="{21C8BEEC-5B09-6B90-F7F4-677ADF143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227" y="6060746"/>
            <a:ext cx="12675049" cy="1451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16" name="Text Box 49">
            <a:extLst>
              <a:ext uri="{FF2B5EF4-FFF2-40B4-BE49-F238E27FC236}">
                <a16:creationId xmlns:a16="http://schemas.microsoft.com/office/drawing/2014/main" id="{A64FAEB1-74A7-09F3-95D7-BB91C8E73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81585" y="17243331"/>
            <a:ext cx="11989515" cy="1428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 Box 49">
            <a:extLst>
              <a:ext uri="{FF2B5EF4-FFF2-40B4-BE49-F238E27FC236}">
                <a16:creationId xmlns:a16="http://schemas.microsoft.com/office/drawing/2014/main" id="{CA5069D9-2B89-A80E-F40B-DB7388847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646" y="22804417"/>
            <a:ext cx="12675048" cy="300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8" name="Group 263">
            <a:extLst>
              <a:ext uri="{FF2B5EF4-FFF2-40B4-BE49-F238E27FC236}">
                <a16:creationId xmlns:a16="http://schemas.microsoft.com/office/drawing/2014/main" id="{1FD739D4-4987-62B8-A5E4-C764FB9F1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896932"/>
              </p:ext>
            </p:extLst>
          </p:nvPr>
        </p:nvGraphicFramePr>
        <p:xfrm>
          <a:off x="14352066" y="6298827"/>
          <a:ext cx="12119034" cy="8056153"/>
        </p:xfrm>
        <a:graphic>
          <a:graphicData uri="http://schemas.openxmlformats.org/drawingml/2006/table">
            <a:tbl>
              <a:tblPr/>
              <a:tblGrid>
                <a:gridCol w="7979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9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919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90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94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46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1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D85E97A1-E9D4-ADFD-7542-03188B250C92}"/>
              </a:ext>
            </a:extLst>
          </p:cNvPr>
          <p:cNvSpPr txBox="1"/>
          <p:nvPr/>
        </p:nvSpPr>
        <p:spPr>
          <a:xfrm flipH="1">
            <a:off x="599212" y="4747639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49A231-DC15-5309-0703-01D245950B9F}"/>
              </a:ext>
            </a:extLst>
          </p:cNvPr>
          <p:cNvSpPr txBox="1"/>
          <p:nvPr/>
        </p:nvSpPr>
        <p:spPr>
          <a:xfrm>
            <a:off x="733020" y="21157548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02F86EE-42BA-3808-3955-4A469356736E}"/>
              </a:ext>
            </a:extLst>
          </p:cNvPr>
          <p:cNvCxnSpPr/>
          <p:nvPr/>
        </p:nvCxnSpPr>
        <p:spPr>
          <a:xfrm>
            <a:off x="599212" y="5578636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3034831-3AE7-0D62-FF1D-AC1CBE355123}"/>
              </a:ext>
            </a:extLst>
          </p:cNvPr>
          <p:cNvCxnSpPr/>
          <p:nvPr/>
        </p:nvCxnSpPr>
        <p:spPr>
          <a:xfrm>
            <a:off x="598646" y="2198854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7644FBC-D784-3BD8-6712-159CA6787D02}"/>
              </a:ext>
            </a:extLst>
          </p:cNvPr>
          <p:cNvSpPr txBox="1"/>
          <p:nvPr/>
        </p:nvSpPr>
        <p:spPr>
          <a:xfrm flipH="1">
            <a:off x="14352066" y="484061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1855F24-747F-4D3B-D2AE-5954C749DBA8}"/>
              </a:ext>
            </a:extLst>
          </p:cNvPr>
          <p:cNvCxnSpPr/>
          <p:nvPr/>
        </p:nvCxnSpPr>
        <p:spPr>
          <a:xfrm>
            <a:off x="14352066" y="574555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C848949-4438-5A6E-30FE-F3EE8F5C5575}"/>
              </a:ext>
            </a:extLst>
          </p:cNvPr>
          <p:cNvSpPr txBox="1"/>
          <p:nvPr/>
        </p:nvSpPr>
        <p:spPr>
          <a:xfrm flipH="1">
            <a:off x="27719582" y="489278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88B4F9F-A85F-1AA1-DEC0-BCB7A22E492F}"/>
              </a:ext>
            </a:extLst>
          </p:cNvPr>
          <p:cNvCxnSpPr/>
          <p:nvPr/>
        </p:nvCxnSpPr>
        <p:spPr>
          <a:xfrm>
            <a:off x="27618147" y="5771337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A3A04A8-7322-C2CD-EF66-9FCB71338D31}"/>
              </a:ext>
            </a:extLst>
          </p:cNvPr>
          <p:cNvSpPr txBox="1"/>
          <p:nvPr/>
        </p:nvSpPr>
        <p:spPr>
          <a:xfrm flipH="1">
            <a:off x="14623537" y="1484407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5A13A1C-E58C-9292-7EE8-9F6B234623C0}"/>
              </a:ext>
            </a:extLst>
          </p:cNvPr>
          <p:cNvCxnSpPr/>
          <p:nvPr/>
        </p:nvCxnSpPr>
        <p:spPr>
          <a:xfrm>
            <a:off x="14481585" y="1568595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DCECA5A-F6C3-FADB-5F2C-FD67954639BA}"/>
              </a:ext>
            </a:extLst>
          </p:cNvPr>
          <p:cNvSpPr txBox="1"/>
          <p:nvPr/>
        </p:nvSpPr>
        <p:spPr>
          <a:xfrm flipH="1">
            <a:off x="27711237" y="20152968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D51C78-5244-F082-27D0-680B08276B55}"/>
              </a:ext>
            </a:extLst>
          </p:cNvPr>
          <p:cNvCxnSpPr/>
          <p:nvPr/>
        </p:nvCxnSpPr>
        <p:spPr>
          <a:xfrm>
            <a:off x="27719582" y="211919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Box 49">
            <a:extLst>
              <a:ext uri="{FF2B5EF4-FFF2-40B4-BE49-F238E27FC236}">
                <a16:creationId xmlns:a16="http://schemas.microsoft.com/office/drawing/2014/main" id="{24B42F6F-0765-FB64-9635-D44A938C0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9582" y="5981128"/>
            <a:ext cx="7237967" cy="1312186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</a:rPr>
              <a:t>Lorem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ipsum</a:t>
            </a:r>
            <a:r>
              <a:rPr lang="en-US" sz="3600" dirty="0">
                <a:solidFill>
                  <a:srgbClr val="00334D"/>
                </a:solidFill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</a:rPr>
              <a:t>amet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elit</a:t>
            </a:r>
            <a:r>
              <a:rPr lang="en-US" sz="3600" dirty="0">
                <a:solidFill>
                  <a:srgbClr val="00334D"/>
                </a:solidFill>
              </a:rPr>
              <a:t>. Nam in </a:t>
            </a:r>
            <a:r>
              <a:rPr lang="en-US" sz="3600" dirty="0" err="1">
                <a:solidFill>
                  <a:srgbClr val="00334D"/>
                </a:solidFill>
              </a:rPr>
              <a:t>diam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odio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blandit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elementum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Morbi</a:t>
            </a:r>
            <a:r>
              <a:rPr lang="en-US" sz="3600" dirty="0">
                <a:solidFill>
                  <a:srgbClr val="00334D"/>
                </a:solidFill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iaculis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Nulla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risus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lorem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molestie</a:t>
            </a:r>
            <a:r>
              <a:rPr lang="en-US" sz="3600" dirty="0">
                <a:solidFill>
                  <a:srgbClr val="00334D"/>
                </a:solidFill>
              </a:rPr>
              <a:t> ac, </a:t>
            </a:r>
            <a:r>
              <a:rPr lang="en-US" sz="3600" dirty="0" err="1">
                <a:solidFill>
                  <a:srgbClr val="00334D"/>
                </a:solidFill>
              </a:rPr>
              <a:t>scelerisque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quis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gravida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eleifend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wisi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</a:rPr>
              <a:t>Proin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sapien</a:t>
            </a:r>
            <a:r>
              <a:rPr lang="en-US" sz="3600" dirty="0">
                <a:solidFill>
                  <a:srgbClr val="00334D"/>
                </a:solidFill>
              </a:rPr>
              <a:t> ante, </a:t>
            </a:r>
            <a:r>
              <a:rPr lang="en-US" sz="3600" dirty="0" err="1">
                <a:solidFill>
                  <a:srgbClr val="00334D"/>
                </a:solidFill>
              </a:rPr>
              <a:t>faucibus</a:t>
            </a:r>
            <a:r>
              <a:rPr lang="en-US" sz="3600" dirty="0">
                <a:solidFill>
                  <a:srgbClr val="00334D"/>
                </a:solidFill>
              </a:rPr>
              <a:t> sit </a:t>
            </a:r>
            <a:r>
              <a:rPr lang="en-US" sz="3600" dirty="0" err="1">
                <a:solidFill>
                  <a:srgbClr val="00334D"/>
                </a:solidFill>
              </a:rPr>
              <a:t>amet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mollis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eu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molestie</a:t>
            </a:r>
            <a:r>
              <a:rPr lang="en-US" sz="3600" dirty="0">
                <a:solidFill>
                  <a:srgbClr val="00334D"/>
                </a:solidFill>
              </a:rPr>
              <a:t> a, </a:t>
            </a:r>
            <a:r>
              <a:rPr lang="en-US" sz="3600" dirty="0" err="1">
                <a:solidFill>
                  <a:srgbClr val="00334D"/>
                </a:solidFill>
              </a:rPr>
              <a:t>erat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Donec</a:t>
            </a:r>
            <a:r>
              <a:rPr lang="en-US" sz="3600" dirty="0">
                <a:solidFill>
                  <a:srgbClr val="00334D"/>
                </a:solidFill>
              </a:rPr>
              <a:t> magna </a:t>
            </a:r>
            <a:r>
              <a:rPr lang="en-US" sz="3600" dirty="0" err="1">
                <a:solidFill>
                  <a:srgbClr val="00334D"/>
                </a:solidFill>
              </a:rPr>
              <a:t>nibh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ultrices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facilisis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dignissim</a:t>
            </a:r>
            <a:r>
              <a:rPr lang="en-US" sz="3600" dirty="0">
                <a:solidFill>
                  <a:srgbClr val="00334D"/>
                </a:solidFill>
              </a:rPr>
              <a:t> at, </a:t>
            </a:r>
            <a:r>
              <a:rPr lang="en-US" sz="3600" dirty="0" err="1">
                <a:solidFill>
                  <a:srgbClr val="00334D"/>
                </a:solidFill>
              </a:rPr>
              <a:t>mollis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ut</a:t>
            </a:r>
            <a:r>
              <a:rPr lang="en-US" sz="3600" dirty="0">
                <a:solidFill>
                  <a:srgbClr val="00334D"/>
                </a:solidFill>
              </a:rPr>
              <a:t>, diam. </a:t>
            </a:r>
            <a:r>
              <a:rPr lang="en-US" sz="3600" dirty="0" err="1">
                <a:solidFill>
                  <a:srgbClr val="00334D"/>
                </a:solidFill>
              </a:rPr>
              <a:t>Nulla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facilisi</a:t>
            </a:r>
            <a:r>
              <a:rPr lang="en-US" sz="3600" dirty="0">
                <a:solidFill>
                  <a:srgbClr val="00334D"/>
                </a:solidFill>
              </a:rPr>
              <a:t>. Cum sociis </a:t>
            </a:r>
            <a:r>
              <a:rPr lang="en-US" sz="3600" dirty="0" err="1">
                <a:solidFill>
                  <a:srgbClr val="00334D"/>
                </a:solidFill>
              </a:rPr>
              <a:t>natoque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penatibus</a:t>
            </a:r>
            <a:r>
              <a:rPr lang="en-US" sz="3600" dirty="0">
                <a:solidFill>
                  <a:srgbClr val="00334D"/>
                </a:solidFill>
              </a:rPr>
              <a:t> et </a:t>
            </a:r>
            <a:r>
              <a:rPr lang="en-US" sz="3600" dirty="0" err="1">
                <a:solidFill>
                  <a:srgbClr val="00334D"/>
                </a:solidFill>
              </a:rPr>
              <a:t>magnis</a:t>
            </a:r>
            <a:r>
              <a:rPr lang="en-US" sz="3600" dirty="0">
                <a:solidFill>
                  <a:srgbClr val="00334D"/>
                </a:solidFill>
              </a:rPr>
              <a:t> dis parturient </a:t>
            </a:r>
            <a:r>
              <a:rPr lang="en-US" sz="3600" dirty="0" err="1">
                <a:solidFill>
                  <a:srgbClr val="00334D"/>
                </a:solidFill>
              </a:rPr>
              <a:t>montes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nascetur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ridiculus</a:t>
            </a:r>
            <a:r>
              <a:rPr lang="en-US" sz="3600" dirty="0">
                <a:solidFill>
                  <a:srgbClr val="00334D"/>
                </a:solidFill>
              </a:rPr>
              <a:t> mus.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4D15F0-1C93-2245-6CAD-4CFD5BCC10C6}"/>
              </a:ext>
            </a:extLst>
          </p:cNvPr>
          <p:cNvSpPr/>
          <p:nvPr/>
        </p:nvSpPr>
        <p:spPr>
          <a:xfrm>
            <a:off x="34957549" y="14245194"/>
            <a:ext cx="8141591" cy="431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4CA97120-AE3C-9E9B-AF36-349F2D9B31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6896438"/>
              </p:ext>
            </p:extLst>
          </p:nvPr>
        </p:nvGraphicFramePr>
        <p:xfrm>
          <a:off x="35433694" y="5578636"/>
          <a:ext cx="7237966" cy="4378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A21E100E-F799-5916-D4EC-6E477C65CF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3080450"/>
              </p:ext>
            </p:extLst>
          </p:nvPr>
        </p:nvGraphicFramePr>
        <p:xfrm>
          <a:off x="36347400" y="10189911"/>
          <a:ext cx="5302557" cy="3690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2C62C669-0F84-1B43-6FF0-A2D914735442}"/>
              </a:ext>
            </a:extLst>
          </p:cNvPr>
          <p:cNvSpPr/>
          <p:nvPr/>
        </p:nvSpPr>
        <p:spPr>
          <a:xfrm>
            <a:off x="27719582" y="21573046"/>
            <a:ext cx="15193841" cy="885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CE7545-1CB4-79FF-8710-336A31B8A425}"/>
              </a:ext>
            </a:extLst>
          </p:cNvPr>
          <p:cNvSpPr txBox="1"/>
          <p:nvPr/>
        </p:nvSpPr>
        <p:spPr>
          <a:xfrm>
            <a:off x="33869645" y="31287513"/>
            <a:ext cx="89915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32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1030" name="Picture 6" descr="6 of the best expert-approved sage green paints | Homes and Gardens">
            <a:extLst>
              <a:ext uri="{FF2B5EF4-FFF2-40B4-BE49-F238E27FC236}">
                <a16:creationId xmlns:a16="http://schemas.microsoft.com/office/drawing/2014/main" id="{5369F27A-4D69-9B50-03F0-F99212E0E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" y="-1"/>
            <a:ext cx="43891200" cy="409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78A91C-4263-40C5-A3D3-9DFED2C984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4603" y="2046010"/>
            <a:ext cx="4367423" cy="18522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88EE5A-2CFB-E76C-8DEE-50B762A776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4603" y="198035"/>
            <a:ext cx="3780202" cy="16325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D9CD9A-2F49-3A0B-2872-61BEB2907B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36885" y="823443"/>
            <a:ext cx="2438400" cy="271001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1ADC7C9-98DC-219A-F221-8F1E08DCF712}"/>
              </a:ext>
            </a:extLst>
          </p:cNvPr>
          <p:cNvSpPr txBox="1"/>
          <p:nvPr/>
        </p:nvSpPr>
        <p:spPr>
          <a:xfrm>
            <a:off x="733020" y="553276"/>
            <a:ext cx="34324117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3006911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6B36A8-8D6D-C9DB-5F48-67ACAD8B1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ADAEDDD-FF04-E770-330C-8C5220CF8068}"/>
              </a:ext>
            </a:extLst>
          </p:cNvPr>
          <p:cNvSpPr/>
          <p:nvPr/>
        </p:nvSpPr>
        <p:spPr>
          <a:xfrm>
            <a:off x="27429385" y="19979047"/>
            <a:ext cx="15723739" cy="10893342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1F670E-4E25-12BE-820B-AF0D27F502F0}"/>
              </a:ext>
            </a:extLst>
          </p:cNvPr>
          <p:cNvSpPr/>
          <p:nvPr/>
        </p:nvSpPr>
        <p:spPr>
          <a:xfrm>
            <a:off x="27307891" y="4729262"/>
            <a:ext cx="15723739" cy="14691218"/>
          </a:xfrm>
          <a:prstGeom prst="rect">
            <a:avLst/>
          </a:prstGeom>
          <a:solidFill>
            <a:schemeClr val="bg2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C89A42-FE3A-1B66-8BF2-F954382AEB10}"/>
              </a:ext>
            </a:extLst>
          </p:cNvPr>
          <p:cNvSpPr/>
          <p:nvPr/>
        </p:nvSpPr>
        <p:spPr>
          <a:xfrm>
            <a:off x="14062831" y="4645299"/>
            <a:ext cx="12826306" cy="27206301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808ED4-64AC-02B1-39FA-CFE3FF746ED5}"/>
              </a:ext>
            </a:extLst>
          </p:cNvPr>
          <p:cNvSpPr/>
          <p:nvPr/>
        </p:nvSpPr>
        <p:spPr>
          <a:xfrm>
            <a:off x="532258" y="4645299"/>
            <a:ext cx="13202458" cy="27206301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5" name="Text Box 49">
            <a:extLst>
              <a:ext uri="{FF2B5EF4-FFF2-40B4-BE49-F238E27FC236}">
                <a16:creationId xmlns:a16="http://schemas.microsoft.com/office/drawing/2014/main" id="{C85FC508-7C64-8614-F808-A0BA135D1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227" y="6060746"/>
            <a:ext cx="12675049" cy="1451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16" name="Text Box 49">
            <a:extLst>
              <a:ext uri="{FF2B5EF4-FFF2-40B4-BE49-F238E27FC236}">
                <a16:creationId xmlns:a16="http://schemas.microsoft.com/office/drawing/2014/main" id="{D222A642-9A87-C2A3-F7DA-E213D1016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81585" y="17243331"/>
            <a:ext cx="11989515" cy="1428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 Box 49">
            <a:extLst>
              <a:ext uri="{FF2B5EF4-FFF2-40B4-BE49-F238E27FC236}">
                <a16:creationId xmlns:a16="http://schemas.microsoft.com/office/drawing/2014/main" id="{5DCC9532-8868-FAA4-1BB1-06A51FF8F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646" y="22804417"/>
            <a:ext cx="12675048" cy="300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8" name="Group 263">
            <a:extLst>
              <a:ext uri="{FF2B5EF4-FFF2-40B4-BE49-F238E27FC236}">
                <a16:creationId xmlns:a16="http://schemas.microsoft.com/office/drawing/2014/main" id="{1FA0EC69-DFF3-7CAA-E108-D92318298D38}"/>
              </a:ext>
            </a:extLst>
          </p:cNvPr>
          <p:cNvGraphicFramePr>
            <a:graphicFrameLocks noGrp="1"/>
          </p:cNvGraphicFramePr>
          <p:nvPr/>
        </p:nvGraphicFramePr>
        <p:xfrm>
          <a:off x="14352066" y="6298827"/>
          <a:ext cx="12119034" cy="8056153"/>
        </p:xfrm>
        <a:graphic>
          <a:graphicData uri="http://schemas.openxmlformats.org/drawingml/2006/table">
            <a:tbl>
              <a:tblPr/>
              <a:tblGrid>
                <a:gridCol w="7979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9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919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90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94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46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1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C7FB0677-E7C5-A10A-8EF5-E148507F6569}"/>
              </a:ext>
            </a:extLst>
          </p:cNvPr>
          <p:cNvSpPr txBox="1"/>
          <p:nvPr/>
        </p:nvSpPr>
        <p:spPr>
          <a:xfrm flipH="1">
            <a:off x="599212" y="4747639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B165B4-9D8E-A581-7DE0-0C1D8B2FCF43}"/>
              </a:ext>
            </a:extLst>
          </p:cNvPr>
          <p:cNvSpPr txBox="1"/>
          <p:nvPr/>
        </p:nvSpPr>
        <p:spPr>
          <a:xfrm>
            <a:off x="733020" y="21157548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B389D9A-5E30-8AE3-7AD4-9C9C83934A43}"/>
              </a:ext>
            </a:extLst>
          </p:cNvPr>
          <p:cNvCxnSpPr/>
          <p:nvPr/>
        </p:nvCxnSpPr>
        <p:spPr>
          <a:xfrm>
            <a:off x="599212" y="5578636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CF80D8D-DE6B-6285-988B-C4ED706AAF7F}"/>
              </a:ext>
            </a:extLst>
          </p:cNvPr>
          <p:cNvCxnSpPr/>
          <p:nvPr/>
        </p:nvCxnSpPr>
        <p:spPr>
          <a:xfrm>
            <a:off x="598646" y="2198854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608947C-E76C-4112-2F71-31239248A245}"/>
              </a:ext>
            </a:extLst>
          </p:cNvPr>
          <p:cNvSpPr txBox="1"/>
          <p:nvPr/>
        </p:nvSpPr>
        <p:spPr>
          <a:xfrm flipH="1">
            <a:off x="14352066" y="484061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D492B34-0158-9DBE-5923-630C676B3563}"/>
              </a:ext>
            </a:extLst>
          </p:cNvPr>
          <p:cNvCxnSpPr/>
          <p:nvPr/>
        </p:nvCxnSpPr>
        <p:spPr>
          <a:xfrm>
            <a:off x="14352066" y="574555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BE5B22B-DF14-A52E-5637-C7D19BDD1EE3}"/>
              </a:ext>
            </a:extLst>
          </p:cNvPr>
          <p:cNvSpPr txBox="1"/>
          <p:nvPr/>
        </p:nvSpPr>
        <p:spPr>
          <a:xfrm flipH="1">
            <a:off x="27719582" y="489278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85D4740-FC29-9685-B817-11EB88887843}"/>
              </a:ext>
            </a:extLst>
          </p:cNvPr>
          <p:cNvCxnSpPr/>
          <p:nvPr/>
        </p:nvCxnSpPr>
        <p:spPr>
          <a:xfrm>
            <a:off x="27618147" y="5771337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CC91E2E-0EC8-AC4C-B317-288C21F63DB2}"/>
              </a:ext>
            </a:extLst>
          </p:cNvPr>
          <p:cNvSpPr txBox="1"/>
          <p:nvPr/>
        </p:nvSpPr>
        <p:spPr>
          <a:xfrm flipH="1">
            <a:off x="14623537" y="1484407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D49DE75-E899-0ECB-DE6E-F7A5377BCA75}"/>
              </a:ext>
            </a:extLst>
          </p:cNvPr>
          <p:cNvCxnSpPr/>
          <p:nvPr/>
        </p:nvCxnSpPr>
        <p:spPr>
          <a:xfrm>
            <a:off x="14481585" y="1568595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A4DFDFB-9010-AE45-5F73-484F99907C61}"/>
              </a:ext>
            </a:extLst>
          </p:cNvPr>
          <p:cNvSpPr txBox="1"/>
          <p:nvPr/>
        </p:nvSpPr>
        <p:spPr>
          <a:xfrm flipH="1">
            <a:off x="27711237" y="20152968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187577C-D832-A7E9-D802-23C574D3DDCB}"/>
              </a:ext>
            </a:extLst>
          </p:cNvPr>
          <p:cNvCxnSpPr/>
          <p:nvPr/>
        </p:nvCxnSpPr>
        <p:spPr>
          <a:xfrm>
            <a:off x="27719582" y="211919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Box 49">
            <a:extLst>
              <a:ext uri="{FF2B5EF4-FFF2-40B4-BE49-F238E27FC236}">
                <a16:creationId xmlns:a16="http://schemas.microsoft.com/office/drawing/2014/main" id="{63402CB7-D333-9BBE-D4BA-328C9A8CC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9582" y="5981128"/>
            <a:ext cx="7237967" cy="1312186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</a:rPr>
              <a:t>Lorem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ipsum</a:t>
            </a:r>
            <a:r>
              <a:rPr lang="en-US" sz="3600" dirty="0">
                <a:solidFill>
                  <a:srgbClr val="00334D"/>
                </a:solidFill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</a:rPr>
              <a:t>amet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elit</a:t>
            </a:r>
            <a:r>
              <a:rPr lang="en-US" sz="3600" dirty="0">
                <a:solidFill>
                  <a:srgbClr val="00334D"/>
                </a:solidFill>
              </a:rPr>
              <a:t>. Nam in </a:t>
            </a:r>
            <a:r>
              <a:rPr lang="en-US" sz="3600" dirty="0" err="1">
                <a:solidFill>
                  <a:srgbClr val="00334D"/>
                </a:solidFill>
              </a:rPr>
              <a:t>diam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odio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blandit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elementum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Morbi</a:t>
            </a:r>
            <a:r>
              <a:rPr lang="en-US" sz="3600" dirty="0">
                <a:solidFill>
                  <a:srgbClr val="00334D"/>
                </a:solidFill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iaculis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Nulla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risus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lorem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molestie</a:t>
            </a:r>
            <a:r>
              <a:rPr lang="en-US" sz="3600" dirty="0">
                <a:solidFill>
                  <a:srgbClr val="00334D"/>
                </a:solidFill>
              </a:rPr>
              <a:t> ac, </a:t>
            </a:r>
            <a:r>
              <a:rPr lang="en-US" sz="3600" dirty="0" err="1">
                <a:solidFill>
                  <a:srgbClr val="00334D"/>
                </a:solidFill>
              </a:rPr>
              <a:t>scelerisque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quis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gravida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eleifend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wisi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</a:rPr>
              <a:t>Proin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sapien</a:t>
            </a:r>
            <a:r>
              <a:rPr lang="en-US" sz="3600" dirty="0">
                <a:solidFill>
                  <a:srgbClr val="00334D"/>
                </a:solidFill>
              </a:rPr>
              <a:t> ante, </a:t>
            </a:r>
            <a:r>
              <a:rPr lang="en-US" sz="3600" dirty="0" err="1">
                <a:solidFill>
                  <a:srgbClr val="00334D"/>
                </a:solidFill>
              </a:rPr>
              <a:t>faucibus</a:t>
            </a:r>
            <a:r>
              <a:rPr lang="en-US" sz="3600" dirty="0">
                <a:solidFill>
                  <a:srgbClr val="00334D"/>
                </a:solidFill>
              </a:rPr>
              <a:t> sit </a:t>
            </a:r>
            <a:r>
              <a:rPr lang="en-US" sz="3600" dirty="0" err="1">
                <a:solidFill>
                  <a:srgbClr val="00334D"/>
                </a:solidFill>
              </a:rPr>
              <a:t>amet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mollis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eu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molestie</a:t>
            </a:r>
            <a:r>
              <a:rPr lang="en-US" sz="3600" dirty="0">
                <a:solidFill>
                  <a:srgbClr val="00334D"/>
                </a:solidFill>
              </a:rPr>
              <a:t> a, </a:t>
            </a:r>
            <a:r>
              <a:rPr lang="en-US" sz="3600" dirty="0" err="1">
                <a:solidFill>
                  <a:srgbClr val="00334D"/>
                </a:solidFill>
              </a:rPr>
              <a:t>erat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Donec</a:t>
            </a:r>
            <a:r>
              <a:rPr lang="en-US" sz="3600" dirty="0">
                <a:solidFill>
                  <a:srgbClr val="00334D"/>
                </a:solidFill>
              </a:rPr>
              <a:t> magna </a:t>
            </a:r>
            <a:r>
              <a:rPr lang="en-US" sz="3600" dirty="0" err="1">
                <a:solidFill>
                  <a:srgbClr val="00334D"/>
                </a:solidFill>
              </a:rPr>
              <a:t>nibh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ultrices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facilisis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dignissim</a:t>
            </a:r>
            <a:r>
              <a:rPr lang="en-US" sz="3600" dirty="0">
                <a:solidFill>
                  <a:srgbClr val="00334D"/>
                </a:solidFill>
              </a:rPr>
              <a:t> at, </a:t>
            </a:r>
            <a:r>
              <a:rPr lang="en-US" sz="3600" dirty="0" err="1">
                <a:solidFill>
                  <a:srgbClr val="00334D"/>
                </a:solidFill>
              </a:rPr>
              <a:t>mollis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ut</a:t>
            </a:r>
            <a:r>
              <a:rPr lang="en-US" sz="3600" dirty="0">
                <a:solidFill>
                  <a:srgbClr val="00334D"/>
                </a:solidFill>
              </a:rPr>
              <a:t>, diam. </a:t>
            </a:r>
            <a:r>
              <a:rPr lang="en-US" sz="3600" dirty="0" err="1">
                <a:solidFill>
                  <a:srgbClr val="00334D"/>
                </a:solidFill>
              </a:rPr>
              <a:t>Nulla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facilisi</a:t>
            </a:r>
            <a:r>
              <a:rPr lang="en-US" sz="3600" dirty="0">
                <a:solidFill>
                  <a:srgbClr val="00334D"/>
                </a:solidFill>
              </a:rPr>
              <a:t>. Cum sociis </a:t>
            </a:r>
            <a:r>
              <a:rPr lang="en-US" sz="3600" dirty="0" err="1">
                <a:solidFill>
                  <a:srgbClr val="00334D"/>
                </a:solidFill>
              </a:rPr>
              <a:t>natoque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penatibus</a:t>
            </a:r>
            <a:r>
              <a:rPr lang="en-US" sz="3600" dirty="0">
                <a:solidFill>
                  <a:srgbClr val="00334D"/>
                </a:solidFill>
              </a:rPr>
              <a:t> et </a:t>
            </a:r>
            <a:r>
              <a:rPr lang="en-US" sz="3600" dirty="0" err="1">
                <a:solidFill>
                  <a:srgbClr val="00334D"/>
                </a:solidFill>
              </a:rPr>
              <a:t>magnis</a:t>
            </a:r>
            <a:r>
              <a:rPr lang="en-US" sz="3600" dirty="0">
                <a:solidFill>
                  <a:srgbClr val="00334D"/>
                </a:solidFill>
              </a:rPr>
              <a:t> dis parturient </a:t>
            </a:r>
            <a:r>
              <a:rPr lang="en-US" sz="3600" dirty="0" err="1">
                <a:solidFill>
                  <a:srgbClr val="00334D"/>
                </a:solidFill>
              </a:rPr>
              <a:t>montes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nascetur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ridiculus</a:t>
            </a:r>
            <a:r>
              <a:rPr lang="en-US" sz="3600" dirty="0">
                <a:solidFill>
                  <a:srgbClr val="00334D"/>
                </a:solidFill>
              </a:rPr>
              <a:t> mus.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6F21B55-7B16-020B-810B-EEC0DB0DE686}"/>
              </a:ext>
            </a:extLst>
          </p:cNvPr>
          <p:cNvSpPr/>
          <p:nvPr/>
        </p:nvSpPr>
        <p:spPr>
          <a:xfrm>
            <a:off x="34957549" y="14245194"/>
            <a:ext cx="8141591" cy="4310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D9436E4F-4E12-4999-FE7E-5702A637E14E}"/>
              </a:ext>
            </a:extLst>
          </p:cNvPr>
          <p:cNvGraphicFramePr/>
          <p:nvPr/>
        </p:nvGraphicFramePr>
        <p:xfrm>
          <a:off x="35433694" y="5578636"/>
          <a:ext cx="7237966" cy="4378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77551597-6824-9D14-BF13-472600E27F83}"/>
              </a:ext>
            </a:extLst>
          </p:cNvPr>
          <p:cNvGraphicFramePr/>
          <p:nvPr/>
        </p:nvGraphicFramePr>
        <p:xfrm>
          <a:off x="36347400" y="10189911"/>
          <a:ext cx="5302557" cy="3690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71DE45AE-960C-EF81-B8AC-596432BD71CE}"/>
              </a:ext>
            </a:extLst>
          </p:cNvPr>
          <p:cNvSpPr/>
          <p:nvPr/>
        </p:nvSpPr>
        <p:spPr>
          <a:xfrm>
            <a:off x="27719582" y="21573046"/>
            <a:ext cx="15193841" cy="885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383D9ED-EEE4-2A6D-1B2B-6DD7AD112D26}"/>
              </a:ext>
            </a:extLst>
          </p:cNvPr>
          <p:cNvSpPr txBox="1"/>
          <p:nvPr/>
        </p:nvSpPr>
        <p:spPr>
          <a:xfrm>
            <a:off x="33869645" y="31287513"/>
            <a:ext cx="89915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32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1030" name="Picture 6" descr="6 of the best expert-approved sage green paints | Homes and Gardens">
            <a:extLst>
              <a:ext uri="{FF2B5EF4-FFF2-40B4-BE49-F238E27FC236}">
                <a16:creationId xmlns:a16="http://schemas.microsoft.com/office/drawing/2014/main" id="{0635371E-5A8D-9AAE-BA82-4EF8B23B8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" y="-1"/>
            <a:ext cx="43891200" cy="409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219CCF-CA9A-6EE9-61FF-BE289A48AC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8491" y="2213002"/>
            <a:ext cx="4705354" cy="19955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23B284-F5B4-696F-C2AD-145590B5D4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4238" y="159836"/>
            <a:ext cx="4367422" cy="188617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EAD40178-5DB4-4FA8-ACEF-5DCF66EFA37C}"/>
              </a:ext>
            </a:extLst>
          </p:cNvPr>
          <p:cNvSpPr txBox="1"/>
          <p:nvPr/>
        </p:nvSpPr>
        <p:spPr>
          <a:xfrm>
            <a:off x="733020" y="553276"/>
            <a:ext cx="34324117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247242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24FE3-7F17-35C3-B304-3142CDCA3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7">
            <a:extLst>
              <a:ext uri="{FF2B5EF4-FFF2-40B4-BE49-F238E27FC236}">
                <a16:creationId xmlns:a16="http://schemas.microsoft.com/office/drawing/2014/main" id="{F9E13383-1798-EAC7-9CE0-93527DCE6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458" y="6052270"/>
            <a:ext cx="12629858" cy="1126268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59" name="Rectangle 14">
            <a:extLst>
              <a:ext uri="{FF2B5EF4-FFF2-40B4-BE49-F238E27FC236}">
                <a16:creationId xmlns:a16="http://schemas.microsoft.com/office/drawing/2014/main" id="{03C5299A-61B3-CCE2-6734-A1041282E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0106" y="6090451"/>
            <a:ext cx="13271053" cy="1088087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E5C04642-1E78-6F47-3FD8-BC7D6DF8C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516" y="7787717"/>
            <a:ext cx="12479458" cy="166111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1241C36-78A6-B94F-1FC2-DF814D1AB5F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83764" y="5415355"/>
            <a:ext cx="42367200" cy="1789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D6A700-BC52-DCDC-4E77-B2C0E9F57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1862938"/>
            <a:ext cx="42748199" cy="178961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FC6132C7-5AA3-29E1-00AB-EBC636332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14605" y="12839541"/>
            <a:ext cx="13271052" cy="854576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4B8772-569B-BA25-E057-3788FE3F73FD}"/>
              </a:ext>
            </a:extLst>
          </p:cNvPr>
          <p:cNvSpPr txBox="1"/>
          <p:nvPr/>
        </p:nvSpPr>
        <p:spPr>
          <a:xfrm>
            <a:off x="583765" y="613931"/>
            <a:ext cx="31235874" cy="4585981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</p:txBody>
      </p:sp>
      <p:graphicFrame>
        <p:nvGraphicFramePr>
          <p:cNvPr id="25" name="Group 263">
            <a:extLst>
              <a:ext uri="{FF2B5EF4-FFF2-40B4-BE49-F238E27FC236}">
                <a16:creationId xmlns:a16="http://schemas.microsoft.com/office/drawing/2014/main" id="{A90A639E-CC94-37A9-287B-3C6CFFBB8C82}"/>
              </a:ext>
            </a:extLst>
          </p:cNvPr>
          <p:cNvGraphicFramePr>
            <a:graphicFrameLocks noGrp="1"/>
          </p:cNvGraphicFramePr>
          <p:nvPr/>
        </p:nvGraphicFramePr>
        <p:xfrm>
          <a:off x="14181980" y="7615334"/>
          <a:ext cx="14435259" cy="7361539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504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0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87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87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6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70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01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B9F4200B-44F3-9C40-97DB-22AAC9C81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4605" y="8089511"/>
            <a:ext cx="12227053" cy="4293490"/>
          </a:xfrm>
          <a:prstGeom prst="rect">
            <a:avLst/>
          </a:prstGeom>
        </p:spPr>
      </p:pic>
      <p:sp>
        <p:nvSpPr>
          <p:cNvPr id="30" name="Rectangle 14">
            <a:extLst>
              <a:ext uri="{FF2B5EF4-FFF2-40B4-BE49-F238E27FC236}">
                <a16:creationId xmlns:a16="http://schemas.microsoft.com/office/drawing/2014/main" id="{2B304966-2BD4-34A0-2E5E-4298B59E6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4685811"/>
            <a:ext cx="12494698" cy="1126268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31" name="Text Box 32">
            <a:extLst>
              <a:ext uri="{FF2B5EF4-FFF2-40B4-BE49-F238E27FC236}">
                <a16:creationId xmlns:a16="http://schemas.microsoft.com/office/drawing/2014/main" id="{677501B3-18EE-254F-635A-9C2B2B111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07" y="26337147"/>
            <a:ext cx="12163161" cy="48300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81222111-A275-BEBF-F58C-31FD7BF2B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20800" y="15587847"/>
            <a:ext cx="14763480" cy="1126268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8AAECBA8-0D05-6483-C5FB-1D9BF1DEF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03573" y="17196068"/>
            <a:ext cx="14763480" cy="139477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48B69553-D24D-9388-36EA-FA73B927F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79911" y="21602558"/>
            <a:ext cx="13271053" cy="117225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5" name="TextBox 19">
            <a:extLst>
              <a:ext uri="{FF2B5EF4-FFF2-40B4-BE49-F238E27FC236}">
                <a16:creationId xmlns:a16="http://schemas.microsoft.com/office/drawing/2014/main" id="{28777278-18CB-311A-6FE1-92BEFF8BF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00106" y="23145931"/>
            <a:ext cx="13350858" cy="72676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97143B-A299-77F4-DDD9-F8BFB0E2F3FC}"/>
              </a:ext>
            </a:extLst>
          </p:cNvPr>
          <p:cNvSpPr txBox="1"/>
          <p:nvPr/>
        </p:nvSpPr>
        <p:spPr>
          <a:xfrm>
            <a:off x="31819638" y="30535928"/>
            <a:ext cx="89915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pic>
        <p:nvPicPr>
          <p:cNvPr id="38" name="Picture 3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225AD5B-5419-E436-3AC1-43E17ECCC4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437" y="3188930"/>
            <a:ext cx="5923671" cy="17388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555734-7F68-4BE7-D934-43DC17A98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7381" y="347106"/>
            <a:ext cx="5604277" cy="2420338"/>
          </a:xfrm>
          <a:prstGeom prst="rect">
            <a:avLst/>
          </a:prstGeom>
        </p:spPr>
      </p:pic>
      <p:sp>
        <p:nvSpPr>
          <p:cNvPr id="4" name="Rectangle 14">
            <a:extLst>
              <a:ext uri="{FF2B5EF4-FFF2-40B4-BE49-F238E27FC236}">
                <a16:creationId xmlns:a16="http://schemas.microsoft.com/office/drawing/2014/main" id="{717DB68D-2B36-2980-A4FC-ACF63A1FB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44246" y="6043612"/>
            <a:ext cx="14572993" cy="1126268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28326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E79D7A6-BAE3-C1C1-24AF-37D159B329D4}"/>
              </a:ext>
            </a:extLst>
          </p:cNvPr>
          <p:cNvSpPr/>
          <p:nvPr/>
        </p:nvSpPr>
        <p:spPr>
          <a:xfrm>
            <a:off x="27533601" y="21276528"/>
            <a:ext cx="15723739" cy="1027027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110221-AC3F-8D13-B13B-15371747EE90}"/>
              </a:ext>
            </a:extLst>
          </p:cNvPr>
          <p:cNvSpPr/>
          <p:nvPr/>
        </p:nvSpPr>
        <p:spPr>
          <a:xfrm>
            <a:off x="27490058" y="6553200"/>
            <a:ext cx="15723739" cy="145724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644863-4FAA-E8C9-AB86-5C3826E8B7A1}"/>
              </a:ext>
            </a:extLst>
          </p:cNvPr>
          <p:cNvSpPr/>
          <p:nvPr/>
        </p:nvSpPr>
        <p:spPr>
          <a:xfrm>
            <a:off x="14402859" y="6553200"/>
            <a:ext cx="12507389" cy="24993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AF052E-853A-172A-532A-2EF937767117}"/>
              </a:ext>
            </a:extLst>
          </p:cNvPr>
          <p:cNvSpPr/>
          <p:nvPr/>
        </p:nvSpPr>
        <p:spPr>
          <a:xfrm>
            <a:off x="457201" y="6553200"/>
            <a:ext cx="13134409" cy="24993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20" name="Text Box 49"/>
          <p:cNvSpPr txBox="1">
            <a:spLocks noChangeArrowheads="1"/>
          </p:cNvSpPr>
          <p:nvPr/>
        </p:nvSpPr>
        <p:spPr bwMode="auto">
          <a:xfrm>
            <a:off x="710060" y="7987045"/>
            <a:ext cx="12781632" cy="1401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Mauris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 Box 49"/>
          <p:cNvSpPr txBox="1">
            <a:spLocks noChangeArrowheads="1"/>
          </p:cNvSpPr>
          <p:nvPr/>
        </p:nvSpPr>
        <p:spPr bwMode="auto">
          <a:xfrm>
            <a:off x="14662152" y="19452801"/>
            <a:ext cx="12178929" cy="11691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Text Box 49"/>
          <p:cNvSpPr txBox="1">
            <a:spLocks noChangeArrowheads="1"/>
          </p:cNvSpPr>
          <p:nvPr/>
        </p:nvSpPr>
        <p:spPr bwMode="auto">
          <a:xfrm>
            <a:off x="618620" y="23735225"/>
            <a:ext cx="12751152" cy="719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33" name="Group 2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817165"/>
              </p:ext>
            </p:extLst>
          </p:nvPr>
        </p:nvGraphicFramePr>
        <p:xfrm>
          <a:off x="14618638" y="7975299"/>
          <a:ext cx="11912357" cy="9720882"/>
        </p:xfrm>
        <a:graphic>
          <a:graphicData uri="http://schemas.openxmlformats.org/drawingml/2006/table">
            <a:tbl>
              <a:tblPr/>
              <a:tblGrid>
                <a:gridCol w="784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8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61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2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73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78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69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7" name="TextBox 186"/>
          <p:cNvSpPr txBox="1"/>
          <p:nvPr/>
        </p:nvSpPr>
        <p:spPr>
          <a:xfrm>
            <a:off x="25603205" y="26847061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2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677403" y="658029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3860" y="22723799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677403" y="741129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33860" y="2355479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 flipH="1">
            <a:off x="14662152" y="6744530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118" name="Straight Connector 117"/>
          <p:cNvCxnSpPr/>
          <p:nvPr/>
        </p:nvCxnSpPr>
        <p:spPr>
          <a:xfrm>
            <a:off x="14662152" y="7575527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 flipH="1">
            <a:off x="27918516" y="6614430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189" name="Straight Connector 188"/>
          <p:cNvCxnSpPr/>
          <p:nvPr/>
        </p:nvCxnSpPr>
        <p:spPr>
          <a:xfrm>
            <a:off x="27918516" y="749770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/>
          <p:cNvSpPr txBox="1"/>
          <p:nvPr/>
        </p:nvSpPr>
        <p:spPr>
          <a:xfrm flipH="1">
            <a:off x="14757216" y="1795759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191" name="Straight Connector 190"/>
          <p:cNvCxnSpPr/>
          <p:nvPr/>
        </p:nvCxnSpPr>
        <p:spPr>
          <a:xfrm>
            <a:off x="14757216" y="190500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 flipH="1">
            <a:off x="27721497" y="2153259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193" name="Straight Connector 192"/>
          <p:cNvCxnSpPr/>
          <p:nvPr/>
        </p:nvCxnSpPr>
        <p:spPr>
          <a:xfrm>
            <a:off x="27768317" y="22723799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96E48E2-F4BB-11CE-E729-3D5EA4A22689}"/>
              </a:ext>
            </a:extLst>
          </p:cNvPr>
          <p:cNvSpPr txBox="1"/>
          <p:nvPr/>
        </p:nvSpPr>
        <p:spPr>
          <a:xfrm>
            <a:off x="666517" y="656595"/>
            <a:ext cx="30099000" cy="372420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Author’s Name (s)</a:t>
            </a: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  <a:p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2" name="Text Box 49">
            <a:extLst>
              <a:ext uri="{FF2B5EF4-FFF2-40B4-BE49-F238E27FC236}">
                <a16:creationId xmlns:a16="http://schemas.microsoft.com/office/drawing/2014/main" id="{ED323E13-A238-1084-9F80-FF8CCAE67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96745" y="7852341"/>
            <a:ext cx="7436265" cy="1278311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</a:rPr>
              <a:t>Lorem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ipsum</a:t>
            </a:r>
            <a:r>
              <a:rPr lang="en-US" sz="3600" dirty="0">
                <a:solidFill>
                  <a:srgbClr val="00334D"/>
                </a:solidFill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</a:rPr>
              <a:t>amet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elit</a:t>
            </a:r>
            <a:r>
              <a:rPr lang="en-US" sz="3600" dirty="0">
                <a:solidFill>
                  <a:srgbClr val="00334D"/>
                </a:solidFill>
              </a:rPr>
              <a:t>. Nam in </a:t>
            </a:r>
            <a:r>
              <a:rPr lang="en-US" sz="3600" dirty="0" err="1">
                <a:solidFill>
                  <a:srgbClr val="00334D"/>
                </a:solidFill>
              </a:rPr>
              <a:t>diam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odio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blandit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elementum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Morbi</a:t>
            </a:r>
            <a:r>
              <a:rPr lang="en-US" sz="3600" dirty="0">
                <a:solidFill>
                  <a:srgbClr val="00334D"/>
                </a:solidFill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iaculis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Nulla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risus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lorem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molestie</a:t>
            </a:r>
            <a:r>
              <a:rPr lang="en-US" sz="3600" dirty="0">
                <a:solidFill>
                  <a:srgbClr val="00334D"/>
                </a:solidFill>
              </a:rPr>
              <a:t> ac, </a:t>
            </a:r>
            <a:r>
              <a:rPr lang="en-US" sz="3600" dirty="0" err="1">
                <a:solidFill>
                  <a:srgbClr val="00334D"/>
                </a:solidFill>
              </a:rPr>
              <a:t>scelerisque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quis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gravida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eleifend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wisi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</a:rPr>
              <a:t>Proin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sapien</a:t>
            </a:r>
            <a:r>
              <a:rPr lang="en-US" sz="3600" dirty="0">
                <a:solidFill>
                  <a:srgbClr val="00334D"/>
                </a:solidFill>
              </a:rPr>
              <a:t> ante, </a:t>
            </a:r>
            <a:r>
              <a:rPr lang="en-US" sz="3600" dirty="0" err="1">
                <a:solidFill>
                  <a:srgbClr val="00334D"/>
                </a:solidFill>
              </a:rPr>
              <a:t>faucibus</a:t>
            </a:r>
            <a:r>
              <a:rPr lang="en-US" sz="3600" dirty="0">
                <a:solidFill>
                  <a:srgbClr val="00334D"/>
                </a:solidFill>
              </a:rPr>
              <a:t> sit </a:t>
            </a:r>
            <a:r>
              <a:rPr lang="en-US" sz="3600" dirty="0" err="1">
                <a:solidFill>
                  <a:srgbClr val="00334D"/>
                </a:solidFill>
              </a:rPr>
              <a:t>amet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mollis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eu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molestie</a:t>
            </a:r>
            <a:r>
              <a:rPr lang="en-US" sz="3600" dirty="0">
                <a:solidFill>
                  <a:srgbClr val="00334D"/>
                </a:solidFill>
              </a:rPr>
              <a:t> a, </a:t>
            </a:r>
            <a:r>
              <a:rPr lang="en-US" sz="3600" dirty="0" err="1">
                <a:solidFill>
                  <a:srgbClr val="00334D"/>
                </a:solidFill>
              </a:rPr>
              <a:t>erat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Donec</a:t>
            </a:r>
            <a:r>
              <a:rPr lang="en-US" sz="3600" dirty="0">
                <a:solidFill>
                  <a:srgbClr val="00334D"/>
                </a:solidFill>
              </a:rPr>
              <a:t> magna </a:t>
            </a:r>
            <a:r>
              <a:rPr lang="en-US" sz="3600" dirty="0" err="1">
                <a:solidFill>
                  <a:srgbClr val="00334D"/>
                </a:solidFill>
              </a:rPr>
              <a:t>nibh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ultrices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facilisis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dignissim</a:t>
            </a:r>
            <a:r>
              <a:rPr lang="en-US" sz="3600" dirty="0">
                <a:solidFill>
                  <a:srgbClr val="00334D"/>
                </a:solidFill>
              </a:rPr>
              <a:t> at, </a:t>
            </a:r>
            <a:r>
              <a:rPr lang="en-US" sz="3600" dirty="0" err="1">
                <a:solidFill>
                  <a:srgbClr val="00334D"/>
                </a:solidFill>
              </a:rPr>
              <a:t>mollis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ut</a:t>
            </a:r>
            <a:r>
              <a:rPr lang="en-US" sz="3600" dirty="0">
                <a:solidFill>
                  <a:srgbClr val="00334D"/>
                </a:solidFill>
              </a:rPr>
              <a:t>, diam. </a:t>
            </a:r>
            <a:r>
              <a:rPr lang="en-US" sz="3600" dirty="0" err="1">
                <a:solidFill>
                  <a:srgbClr val="00334D"/>
                </a:solidFill>
              </a:rPr>
              <a:t>Nulla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facilisi</a:t>
            </a:r>
            <a:r>
              <a:rPr lang="en-US" sz="3600" dirty="0">
                <a:solidFill>
                  <a:srgbClr val="00334D"/>
                </a:solidFill>
              </a:rPr>
              <a:t>. Cum sociis </a:t>
            </a:r>
            <a:r>
              <a:rPr lang="en-US" sz="3600" dirty="0" err="1">
                <a:solidFill>
                  <a:srgbClr val="00334D"/>
                </a:solidFill>
              </a:rPr>
              <a:t>natoque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penatibus</a:t>
            </a:r>
            <a:r>
              <a:rPr lang="en-US" sz="3600" dirty="0">
                <a:solidFill>
                  <a:srgbClr val="00334D"/>
                </a:solidFill>
              </a:rPr>
              <a:t> et </a:t>
            </a:r>
            <a:r>
              <a:rPr lang="en-US" sz="3600" dirty="0" err="1">
                <a:solidFill>
                  <a:srgbClr val="00334D"/>
                </a:solidFill>
              </a:rPr>
              <a:t>magnis</a:t>
            </a:r>
            <a:r>
              <a:rPr lang="en-US" sz="3600" dirty="0">
                <a:solidFill>
                  <a:srgbClr val="00334D"/>
                </a:solidFill>
              </a:rPr>
              <a:t> dis parturient </a:t>
            </a:r>
            <a:r>
              <a:rPr lang="en-US" sz="3600" dirty="0" err="1">
                <a:solidFill>
                  <a:srgbClr val="00334D"/>
                </a:solidFill>
              </a:rPr>
              <a:t>montes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nascetur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ridiculus</a:t>
            </a:r>
            <a:r>
              <a:rPr lang="en-US" sz="3600" dirty="0">
                <a:solidFill>
                  <a:srgbClr val="00334D"/>
                </a:solidFill>
              </a:rPr>
              <a:t> mus.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D82601-A570-3435-5B94-9CBAC140E259}"/>
              </a:ext>
            </a:extLst>
          </p:cNvPr>
          <p:cNvSpPr/>
          <p:nvPr/>
        </p:nvSpPr>
        <p:spPr>
          <a:xfrm>
            <a:off x="35310059" y="16026784"/>
            <a:ext cx="7672243" cy="4920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F57C06F-305B-15C8-2111-AB76B79A4C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0678614"/>
              </p:ext>
            </p:extLst>
          </p:nvPr>
        </p:nvGraphicFramePr>
        <p:xfrm>
          <a:off x="35589869" y="7710284"/>
          <a:ext cx="6595457" cy="3843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5CBF3CF8-DA5F-FC77-22FF-24A4BB1A9A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3034503"/>
              </p:ext>
            </p:extLst>
          </p:nvPr>
        </p:nvGraphicFramePr>
        <p:xfrm>
          <a:off x="36393837" y="11868534"/>
          <a:ext cx="5527638" cy="3843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96434FCF-F17B-23AB-EB76-A0E0E07C1917}"/>
              </a:ext>
            </a:extLst>
          </p:cNvPr>
          <p:cNvSpPr/>
          <p:nvPr/>
        </p:nvSpPr>
        <p:spPr>
          <a:xfrm>
            <a:off x="27679684" y="23849477"/>
            <a:ext cx="15344486" cy="885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2174EB-4962-3681-A7A4-C5E290B00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29843" y="1293281"/>
            <a:ext cx="2913801" cy="3238368"/>
          </a:xfrm>
          <a:prstGeom prst="rect">
            <a:avLst/>
          </a:prstGeom>
        </p:spPr>
      </p:pic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33D785C-69DC-57D7-64B4-F8912CB3C8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5238" y="3132916"/>
            <a:ext cx="5493347" cy="16125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053086-0EA1-71ED-08BE-C88B884FE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9754" y="222949"/>
            <a:ext cx="5104314" cy="220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5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832BB-C9A3-BA7E-54FB-C0438689F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7091343-48D6-62CD-F002-9F1AF2C8B897}"/>
              </a:ext>
            </a:extLst>
          </p:cNvPr>
          <p:cNvSpPr/>
          <p:nvPr/>
        </p:nvSpPr>
        <p:spPr>
          <a:xfrm>
            <a:off x="27533601" y="21276528"/>
            <a:ext cx="15723739" cy="1027027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7310E5-B2EB-9212-DC19-6E3567469BAF}"/>
              </a:ext>
            </a:extLst>
          </p:cNvPr>
          <p:cNvSpPr/>
          <p:nvPr/>
        </p:nvSpPr>
        <p:spPr>
          <a:xfrm>
            <a:off x="27490058" y="6553200"/>
            <a:ext cx="15723739" cy="145724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E9C85A-DEE0-32E8-9A16-804DDEA5603E}"/>
              </a:ext>
            </a:extLst>
          </p:cNvPr>
          <p:cNvSpPr/>
          <p:nvPr/>
        </p:nvSpPr>
        <p:spPr>
          <a:xfrm>
            <a:off x="14402859" y="6553200"/>
            <a:ext cx="12507389" cy="24993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BA9E0D-0A47-747C-FEE7-C917F9C161AF}"/>
              </a:ext>
            </a:extLst>
          </p:cNvPr>
          <p:cNvSpPr/>
          <p:nvPr/>
        </p:nvSpPr>
        <p:spPr>
          <a:xfrm>
            <a:off x="457201" y="6553200"/>
            <a:ext cx="13134409" cy="24993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20" name="Text Box 49">
            <a:extLst>
              <a:ext uri="{FF2B5EF4-FFF2-40B4-BE49-F238E27FC236}">
                <a16:creationId xmlns:a16="http://schemas.microsoft.com/office/drawing/2014/main" id="{398759FA-CC8A-1DFE-E41C-72E167E90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60" y="7987045"/>
            <a:ext cx="12781632" cy="1401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Mauris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 Box 49">
            <a:extLst>
              <a:ext uri="{FF2B5EF4-FFF2-40B4-BE49-F238E27FC236}">
                <a16:creationId xmlns:a16="http://schemas.microsoft.com/office/drawing/2014/main" id="{D4CA14A2-76DD-35F0-12CC-9C56D9EDF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62152" y="19452801"/>
            <a:ext cx="12178929" cy="11691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Text Box 49">
            <a:extLst>
              <a:ext uri="{FF2B5EF4-FFF2-40B4-BE49-F238E27FC236}">
                <a16:creationId xmlns:a16="http://schemas.microsoft.com/office/drawing/2014/main" id="{44AD0DD4-005E-BE50-0B06-87B6520E0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20" y="23735225"/>
            <a:ext cx="12751152" cy="719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33" name="Group 263">
            <a:extLst>
              <a:ext uri="{FF2B5EF4-FFF2-40B4-BE49-F238E27FC236}">
                <a16:creationId xmlns:a16="http://schemas.microsoft.com/office/drawing/2014/main" id="{FD917F20-9C5D-0673-B052-D23ACFCCF1CD}"/>
              </a:ext>
            </a:extLst>
          </p:cNvPr>
          <p:cNvGraphicFramePr>
            <a:graphicFrameLocks noGrp="1"/>
          </p:cNvGraphicFramePr>
          <p:nvPr/>
        </p:nvGraphicFramePr>
        <p:xfrm>
          <a:off x="14618638" y="7975299"/>
          <a:ext cx="11912357" cy="9720882"/>
        </p:xfrm>
        <a:graphic>
          <a:graphicData uri="http://schemas.openxmlformats.org/drawingml/2006/table">
            <a:tbl>
              <a:tblPr/>
              <a:tblGrid>
                <a:gridCol w="784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8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61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2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73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78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69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7" name="TextBox 186">
            <a:extLst>
              <a:ext uri="{FF2B5EF4-FFF2-40B4-BE49-F238E27FC236}">
                <a16:creationId xmlns:a16="http://schemas.microsoft.com/office/drawing/2014/main" id="{882F0752-4F27-A71B-39C2-DA88E4F15C31}"/>
              </a:ext>
            </a:extLst>
          </p:cNvPr>
          <p:cNvSpPr txBox="1"/>
          <p:nvPr/>
        </p:nvSpPr>
        <p:spPr>
          <a:xfrm>
            <a:off x="25603205" y="26847061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2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1A0958-6B70-5A15-531D-EFFF135B417A}"/>
              </a:ext>
            </a:extLst>
          </p:cNvPr>
          <p:cNvSpPr txBox="1"/>
          <p:nvPr/>
        </p:nvSpPr>
        <p:spPr>
          <a:xfrm flipH="1">
            <a:off x="677403" y="658029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D716D4-009B-7F25-4FCF-1C95E395B67D}"/>
              </a:ext>
            </a:extLst>
          </p:cNvPr>
          <p:cNvSpPr txBox="1"/>
          <p:nvPr/>
        </p:nvSpPr>
        <p:spPr>
          <a:xfrm>
            <a:off x="633860" y="22723799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4B00E01-5D88-63AB-E19C-2BA1488242C0}"/>
              </a:ext>
            </a:extLst>
          </p:cNvPr>
          <p:cNvCxnSpPr/>
          <p:nvPr/>
        </p:nvCxnSpPr>
        <p:spPr>
          <a:xfrm>
            <a:off x="677403" y="741129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7B67303F-A6E1-E26E-58D4-78954AC7FFD2}"/>
              </a:ext>
            </a:extLst>
          </p:cNvPr>
          <p:cNvCxnSpPr/>
          <p:nvPr/>
        </p:nvCxnSpPr>
        <p:spPr>
          <a:xfrm>
            <a:off x="633860" y="2355479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81C92752-61F1-5CF3-4AAA-7E4D3B66D7D1}"/>
              </a:ext>
            </a:extLst>
          </p:cNvPr>
          <p:cNvSpPr txBox="1"/>
          <p:nvPr/>
        </p:nvSpPr>
        <p:spPr>
          <a:xfrm flipH="1">
            <a:off x="14662152" y="6744530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459CD4A2-767E-3A65-99A4-835EA68EBA9C}"/>
              </a:ext>
            </a:extLst>
          </p:cNvPr>
          <p:cNvCxnSpPr/>
          <p:nvPr/>
        </p:nvCxnSpPr>
        <p:spPr>
          <a:xfrm>
            <a:off x="14662152" y="7575527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94311663-F5C3-1A0D-15B3-2F52EFC290BC}"/>
              </a:ext>
            </a:extLst>
          </p:cNvPr>
          <p:cNvSpPr txBox="1"/>
          <p:nvPr/>
        </p:nvSpPr>
        <p:spPr>
          <a:xfrm flipH="1">
            <a:off x="27918516" y="6614430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D7830650-AF0F-37F1-1986-9596B1C7FC09}"/>
              </a:ext>
            </a:extLst>
          </p:cNvPr>
          <p:cNvCxnSpPr/>
          <p:nvPr/>
        </p:nvCxnSpPr>
        <p:spPr>
          <a:xfrm>
            <a:off x="27918516" y="749770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B90D3AD4-6086-126F-8057-19BC5E6F0FF4}"/>
              </a:ext>
            </a:extLst>
          </p:cNvPr>
          <p:cNvSpPr txBox="1"/>
          <p:nvPr/>
        </p:nvSpPr>
        <p:spPr>
          <a:xfrm flipH="1">
            <a:off x="14757216" y="1795759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A94B3821-33FB-73F3-C80D-A35EBEE510A8}"/>
              </a:ext>
            </a:extLst>
          </p:cNvPr>
          <p:cNvCxnSpPr/>
          <p:nvPr/>
        </p:nvCxnSpPr>
        <p:spPr>
          <a:xfrm>
            <a:off x="14757216" y="190500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9CE49FC9-1E28-5A16-C10A-4C2219DDBF23}"/>
              </a:ext>
            </a:extLst>
          </p:cNvPr>
          <p:cNvSpPr txBox="1"/>
          <p:nvPr/>
        </p:nvSpPr>
        <p:spPr>
          <a:xfrm flipH="1">
            <a:off x="27721497" y="2153259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ABC6E662-1330-6B11-B32D-6EBC0039D0A4}"/>
              </a:ext>
            </a:extLst>
          </p:cNvPr>
          <p:cNvCxnSpPr/>
          <p:nvPr/>
        </p:nvCxnSpPr>
        <p:spPr>
          <a:xfrm>
            <a:off x="27768317" y="22723799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EC4ECC9-4858-E3EF-53BF-59106D261EEB}"/>
              </a:ext>
            </a:extLst>
          </p:cNvPr>
          <p:cNvSpPr txBox="1"/>
          <p:nvPr/>
        </p:nvSpPr>
        <p:spPr>
          <a:xfrm>
            <a:off x="666517" y="656595"/>
            <a:ext cx="30099000" cy="372420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Author’s Name (s)</a:t>
            </a: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  <a:p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2" name="Text Box 49">
            <a:extLst>
              <a:ext uri="{FF2B5EF4-FFF2-40B4-BE49-F238E27FC236}">
                <a16:creationId xmlns:a16="http://schemas.microsoft.com/office/drawing/2014/main" id="{4E774030-FEB9-8DED-E3C1-8B9050966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96745" y="7852341"/>
            <a:ext cx="7436265" cy="1278311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</a:rPr>
              <a:t>Lorem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ipsum</a:t>
            </a:r>
            <a:r>
              <a:rPr lang="en-US" sz="3600" dirty="0">
                <a:solidFill>
                  <a:srgbClr val="00334D"/>
                </a:solidFill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</a:rPr>
              <a:t>amet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elit</a:t>
            </a:r>
            <a:r>
              <a:rPr lang="en-US" sz="3600" dirty="0">
                <a:solidFill>
                  <a:srgbClr val="00334D"/>
                </a:solidFill>
              </a:rPr>
              <a:t>. Nam in </a:t>
            </a:r>
            <a:r>
              <a:rPr lang="en-US" sz="3600" dirty="0" err="1">
                <a:solidFill>
                  <a:srgbClr val="00334D"/>
                </a:solidFill>
              </a:rPr>
              <a:t>diam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odio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blandit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elementum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Morbi</a:t>
            </a:r>
            <a:r>
              <a:rPr lang="en-US" sz="3600" dirty="0">
                <a:solidFill>
                  <a:srgbClr val="00334D"/>
                </a:solidFill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iaculis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Nulla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risus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lorem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molestie</a:t>
            </a:r>
            <a:r>
              <a:rPr lang="en-US" sz="3600" dirty="0">
                <a:solidFill>
                  <a:srgbClr val="00334D"/>
                </a:solidFill>
              </a:rPr>
              <a:t> ac, </a:t>
            </a:r>
            <a:r>
              <a:rPr lang="en-US" sz="3600" dirty="0" err="1">
                <a:solidFill>
                  <a:srgbClr val="00334D"/>
                </a:solidFill>
              </a:rPr>
              <a:t>scelerisque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quis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gravida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eleifend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wisi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</a:rPr>
              <a:t>Proin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sapien</a:t>
            </a:r>
            <a:r>
              <a:rPr lang="en-US" sz="3600" dirty="0">
                <a:solidFill>
                  <a:srgbClr val="00334D"/>
                </a:solidFill>
              </a:rPr>
              <a:t> ante, </a:t>
            </a:r>
            <a:r>
              <a:rPr lang="en-US" sz="3600" dirty="0" err="1">
                <a:solidFill>
                  <a:srgbClr val="00334D"/>
                </a:solidFill>
              </a:rPr>
              <a:t>faucibus</a:t>
            </a:r>
            <a:r>
              <a:rPr lang="en-US" sz="3600" dirty="0">
                <a:solidFill>
                  <a:srgbClr val="00334D"/>
                </a:solidFill>
              </a:rPr>
              <a:t> sit </a:t>
            </a:r>
            <a:r>
              <a:rPr lang="en-US" sz="3600" dirty="0" err="1">
                <a:solidFill>
                  <a:srgbClr val="00334D"/>
                </a:solidFill>
              </a:rPr>
              <a:t>amet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mollis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eu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molestie</a:t>
            </a:r>
            <a:r>
              <a:rPr lang="en-US" sz="3600" dirty="0">
                <a:solidFill>
                  <a:srgbClr val="00334D"/>
                </a:solidFill>
              </a:rPr>
              <a:t> a, </a:t>
            </a:r>
            <a:r>
              <a:rPr lang="en-US" sz="3600" dirty="0" err="1">
                <a:solidFill>
                  <a:srgbClr val="00334D"/>
                </a:solidFill>
              </a:rPr>
              <a:t>erat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Donec</a:t>
            </a:r>
            <a:r>
              <a:rPr lang="en-US" sz="3600" dirty="0">
                <a:solidFill>
                  <a:srgbClr val="00334D"/>
                </a:solidFill>
              </a:rPr>
              <a:t> magna </a:t>
            </a:r>
            <a:r>
              <a:rPr lang="en-US" sz="3600" dirty="0" err="1">
                <a:solidFill>
                  <a:srgbClr val="00334D"/>
                </a:solidFill>
              </a:rPr>
              <a:t>nibh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ultrices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facilisis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dignissim</a:t>
            </a:r>
            <a:r>
              <a:rPr lang="en-US" sz="3600" dirty="0">
                <a:solidFill>
                  <a:srgbClr val="00334D"/>
                </a:solidFill>
              </a:rPr>
              <a:t> at, </a:t>
            </a:r>
            <a:r>
              <a:rPr lang="en-US" sz="3600" dirty="0" err="1">
                <a:solidFill>
                  <a:srgbClr val="00334D"/>
                </a:solidFill>
              </a:rPr>
              <a:t>mollis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ut</a:t>
            </a:r>
            <a:r>
              <a:rPr lang="en-US" sz="3600" dirty="0">
                <a:solidFill>
                  <a:srgbClr val="00334D"/>
                </a:solidFill>
              </a:rPr>
              <a:t>, diam. </a:t>
            </a:r>
            <a:r>
              <a:rPr lang="en-US" sz="3600" dirty="0" err="1">
                <a:solidFill>
                  <a:srgbClr val="00334D"/>
                </a:solidFill>
              </a:rPr>
              <a:t>Nulla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facilisi</a:t>
            </a:r>
            <a:r>
              <a:rPr lang="en-US" sz="3600" dirty="0">
                <a:solidFill>
                  <a:srgbClr val="00334D"/>
                </a:solidFill>
              </a:rPr>
              <a:t>. Cum sociis </a:t>
            </a:r>
            <a:r>
              <a:rPr lang="en-US" sz="3600" dirty="0" err="1">
                <a:solidFill>
                  <a:srgbClr val="00334D"/>
                </a:solidFill>
              </a:rPr>
              <a:t>natoque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penatibus</a:t>
            </a:r>
            <a:r>
              <a:rPr lang="en-US" sz="3600" dirty="0">
                <a:solidFill>
                  <a:srgbClr val="00334D"/>
                </a:solidFill>
              </a:rPr>
              <a:t> et </a:t>
            </a:r>
            <a:r>
              <a:rPr lang="en-US" sz="3600" dirty="0" err="1">
                <a:solidFill>
                  <a:srgbClr val="00334D"/>
                </a:solidFill>
              </a:rPr>
              <a:t>magnis</a:t>
            </a:r>
            <a:r>
              <a:rPr lang="en-US" sz="3600" dirty="0">
                <a:solidFill>
                  <a:srgbClr val="00334D"/>
                </a:solidFill>
              </a:rPr>
              <a:t> dis parturient </a:t>
            </a:r>
            <a:r>
              <a:rPr lang="en-US" sz="3600" dirty="0" err="1">
                <a:solidFill>
                  <a:srgbClr val="00334D"/>
                </a:solidFill>
              </a:rPr>
              <a:t>montes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nascetur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ridiculus</a:t>
            </a:r>
            <a:r>
              <a:rPr lang="en-US" sz="3600" dirty="0">
                <a:solidFill>
                  <a:srgbClr val="00334D"/>
                </a:solidFill>
              </a:rPr>
              <a:t> mus.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0730A5-6319-DF06-A4A8-7E543BB83750}"/>
              </a:ext>
            </a:extLst>
          </p:cNvPr>
          <p:cNvSpPr/>
          <p:nvPr/>
        </p:nvSpPr>
        <p:spPr>
          <a:xfrm>
            <a:off x="35310059" y="16026784"/>
            <a:ext cx="7672243" cy="4920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8A2A3D02-0052-EE8A-94F2-D91ECE0F2437}"/>
              </a:ext>
            </a:extLst>
          </p:cNvPr>
          <p:cNvGraphicFramePr/>
          <p:nvPr/>
        </p:nvGraphicFramePr>
        <p:xfrm>
          <a:off x="35589869" y="7710284"/>
          <a:ext cx="6595457" cy="3843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4A7E8594-842F-FF5A-1AC9-931A82FFBFFC}"/>
              </a:ext>
            </a:extLst>
          </p:cNvPr>
          <p:cNvGraphicFramePr/>
          <p:nvPr/>
        </p:nvGraphicFramePr>
        <p:xfrm>
          <a:off x="36393837" y="11868534"/>
          <a:ext cx="5527638" cy="3843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E7642EA5-4373-041D-CCAA-F9556A9DCEBD}"/>
              </a:ext>
            </a:extLst>
          </p:cNvPr>
          <p:cNvSpPr/>
          <p:nvPr/>
        </p:nvSpPr>
        <p:spPr>
          <a:xfrm>
            <a:off x="27679684" y="23849477"/>
            <a:ext cx="15344486" cy="8856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5287369-B967-9B6D-253E-4E7A724B15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5373" y="3224416"/>
            <a:ext cx="5493347" cy="16125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6BFE92-048B-9894-0B4F-F419A6246D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7102" y="396016"/>
            <a:ext cx="5104314" cy="220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519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C57F195-1A56-2894-F6E4-838E1DF11C19}"/>
              </a:ext>
            </a:extLst>
          </p:cNvPr>
          <p:cNvGrpSpPr/>
          <p:nvPr/>
        </p:nvGrpSpPr>
        <p:grpSpPr>
          <a:xfrm>
            <a:off x="0" y="3726121"/>
            <a:ext cx="43891199" cy="28699902"/>
            <a:chOff x="-260892" y="4018845"/>
            <a:chExt cx="33179294" cy="17926755"/>
          </a:xfrm>
        </p:grpSpPr>
        <p:sp>
          <p:nvSpPr>
            <p:cNvPr id="5" name="Flowchart: Document 70">
              <a:extLst>
                <a:ext uri="{FF2B5EF4-FFF2-40B4-BE49-F238E27FC236}">
                  <a16:creationId xmlns:a16="http://schemas.microsoft.com/office/drawing/2014/main" id="{D17A95FD-985F-7899-06A1-CC2EC95FFEFF}"/>
                </a:ext>
              </a:extLst>
            </p:cNvPr>
            <p:cNvSpPr/>
            <p:nvPr/>
          </p:nvSpPr>
          <p:spPr>
            <a:xfrm rot="10800000" flipH="1">
              <a:off x="-230198" y="4135089"/>
              <a:ext cx="33148599" cy="11366255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r>
                <a:rPr lang="en-US" sz="3524" kern="0">
                  <a:solidFill>
                    <a:prstClr val="white"/>
                  </a:solidFill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6" name="Flowchart: Document 5">
              <a:extLst>
                <a:ext uri="{FF2B5EF4-FFF2-40B4-BE49-F238E27FC236}">
                  <a16:creationId xmlns:a16="http://schemas.microsoft.com/office/drawing/2014/main" id="{154A94F1-5A6B-A4A2-599E-45E9AF328238}"/>
                </a:ext>
              </a:extLst>
            </p:cNvPr>
            <p:cNvSpPr/>
            <p:nvPr/>
          </p:nvSpPr>
          <p:spPr>
            <a:xfrm rot="10800000">
              <a:off x="3" y="4018845"/>
              <a:ext cx="32918394" cy="11474916"/>
            </a:xfrm>
            <a:prstGeom prst="flowChartDocument">
              <a:avLst/>
            </a:prstGeom>
            <a:solidFill>
              <a:srgbClr val="8CD23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A42B380E-4C68-7436-A1B9-8E741093E2A6}"/>
                </a:ext>
              </a:extLst>
            </p:cNvPr>
            <p:cNvSpPr/>
            <p:nvPr/>
          </p:nvSpPr>
          <p:spPr>
            <a:xfrm rot="10800000">
              <a:off x="1" y="10052130"/>
              <a:ext cx="30297119" cy="5441630"/>
            </a:xfrm>
            <a:prstGeom prst="flowChartDocumen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8" name="Flowchart: Document 70">
              <a:extLst>
                <a:ext uri="{FF2B5EF4-FFF2-40B4-BE49-F238E27FC236}">
                  <a16:creationId xmlns:a16="http://schemas.microsoft.com/office/drawing/2014/main" id="{C8A4E0B4-4749-5039-19DA-46DF2FE010AD}"/>
                </a:ext>
              </a:extLst>
            </p:cNvPr>
            <p:cNvSpPr/>
            <p:nvPr/>
          </p:nvSpPr>
          <p:spPr>
            <a:xfrm rot="10800000" flipH="1">
              <a:off x="-260892" y="4228752"/>
              <a:ext cx="33179294" cy="17208847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/>
                </a:gs>
                <a:gs pos="100000">
                  <a:srgbClr val="D1F2F7"/>
                </a:gs>
              </a:gsLst>
              <a:lin ang="270000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r>
                <a:rPr lang="en-US" sz="3524" kern="0">
                  <a:solidFill>
                    <a:prstClr val="white"/>
                  </a:solidFill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F3C8E8D-1510-3B9D-8DB7-EFF1BC4B23F6}"/>
                </a:ext>
              </a:extLst>
            </p:cNvPr>
            <p:cNvSpPr/>
            <p:nvPr/>
          </p:nvSpPr>
          <p:spPr>
            <a:xfrm>
              <a:off x="-260891" y="21437600"/>
              <a:ext cx="33179292" cy="508000"/>
            </a:xfrm>
            <a:prstGeom prst="rec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774240C-4A55-8074-4A02-720124DC6120}"/>
                </a:ext>
              </a:extLst>
            </p:cNvPr>
            <p:cNvCxnSpPr>
              <a:cxnSpLocks/>
            </p:cNvCxnSpPr>
            <p:nvPr/>
          </p:nvCxnSpPr>
          <p:spPr>
            <a:xfrm>
              <a:off x="-260892" y="21317139"/>
              <a:ext cx="33179293" cy="69489"/>
            </a:xfrm>
            <a:prstGeom prst="line">
              <a:avLst/>
            </a:prstGeom>
            <a:noFill/>
            <a:ln w="254000" cap="flat" cmpd="sng" algn="ctr">
              <a:solidFill>
                <a:srgbClr val="8CD23C"/>
              </a:solidFill>
              <a:prstDash val="solid"/>
            </a:ln>
            <a:effectLst/>
          </p:spPr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23F0E04-AEC8-0DC1-2E9B-D509AC8D341A}"/>
              </a:ext>
            </a:extLst>
          </p:cNvPr>
          <p:cNvSpPr txBox="1"/>
          <p:nvPr/>
        </p:nvSpPr>
        <p:spPr>
          <a:xfrm>
            <a:off x="528631" y="660760"/>
            <a:ext cx="32430856" cy="4278204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  <a:p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CE0A0B-2495-F326-76B9-4C892769C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3862" y="456043"/>
            <a:ext cx="5079607" cy="21937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EA7D6B-FF3A-C7B4-48D9-E0208BF96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2881" y="2916277"/>
            <a:ext cx="5626151" cy="23860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A42890-9F73-7C56-3AD0-8FD52D11C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32956" y="1231697"/>
            <a:ext cx="3315440" cy="368474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12C5153-D245-F7F9-48B5-235368118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68" y="5863816"/>
            <a:ext cx="13271053" cy="890176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1BBE51AE-4D7B-62B0-20D9-B24C6E046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35426" y="5843374"/>
            <a:ext cx="13271053" cy="910619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E8D3EE3F-E571-5D59-9565-0A6A9C20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984" y="7152021"/>
            <a:ext cx="13167066" cy="154599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69C27ECD-AB11-7574-5583-C5CC42C68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79796" y="13099632"/>
            <a:ext cx="13271052" cy="79363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23" name="Group 263">
            <a:extLst>
              <a:ext uri="{FF2B5EF4-FFF2-40B4-BE49-F238E27FC236}">
                <a16:creationId xmlns:a16="http://schemas.microsoft.com/office/drawing/2014/main" id="{C420653E-A75A-8477-E985-1EB60C9F2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094406"/>
              </p:ext>
            </p:extLst>
          </p:nvPr>
        </p:nvGraphicFramePr>
        <p:xfrm>
          <a:off x="14434922" y="7637961"/>
          <a:ext cx="13984115" cy="7904856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207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501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22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6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8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FB13AADA-0B70-4AF0-D672-C5BECF0F4E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02909" y="7294998"/>
            <a:ext cx="13748386" cy="4827701"/>
          </a:xfrm>
          <a:prstGeom prst="rect">
            <a:avLst/>
          </a:prstGeom>
        </p:spPr>
      </p:pic>
      <p:sp>
        <p:nvSpPr>
          <p:cNvPr id="25" name="Rectangle 14">
            <a:extLst>
              <a:ext uri="{FF2B5EF4-FFF2-40B4-BE49-F238E27FC236}">
                <a16:creationId xmlns:a16="http://schemas.microsoft.com/office/drawing/2014/main" id="{9A05DDFB-F831-1D73-0A68-E907795E4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068" y="23036001"/>
            <a:ext cx="12904381" cy="858767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207F7811-D484-4EFE-4718-8B128AF41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67" y="24411081"/>
            <a:ext cx="12988953" cy="70641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1CF4A8C1-84A3-24C9-22ED-FB2CDB04F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763" y="16045671"/>
            <a:ext cx="14169636" cy="81069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A5D16CE4-4B78-BE82-B3CF-89578FFC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82325" y="17209649"/>
            <a:ext cx="14045074" cy="1379002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1E7C0F1E-C2B0-286F-A397-6A9E52659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9796" y="21401895"/>
            <a:ext cx="13271053" cy="86395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37D86333-9DA7-5DDC-1284-F10A1421F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0275" y="22560772"/>
            <a:ext cx="13350858" cy="87571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FCACDE-7424-3166-B81D-C5C9333B27C2}"/>
              </a:ext>
            </a:extLst>
          </p:cNvPr>
          <p:cNvSpPr txBox="1"/>
          <p:nvPr/>
        </p:nvSpPr>
        <p:spPr>
          <a:xfrm>
            <a:off x="33792881" y="30404777"/>
            <a:ext cx="89915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AC5C7C87-2E96-BB31-47A7-D52DBD6BD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5105" y="5843374"/>
            <a:ext cx="14169637" cy="890176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1538448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89D7E-6813-74A2-6C62-4D770A593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A597CA8-531D-9AB6-7177-7D64AD75C362}"/>
              </a:ext>
            </a:extLst>
          </p:cNvPr>
          <p:cNvGrpSpPr/>
          <p:nvPr/>
        </p:nvGrpSpPr>
        <p:grpSpPr>
          <a:xfrm>
            <a:off x="0" y="3726121"/>
            <a:ext cx="43891199" cy="28699902"/>
            <a:chOff x="-260892" y="4018845"/>
            <a:chExt cx="33179294" cy="17926755"/>
          </a:xfrm>
        </p:grpSpPr>
        <p:sp>
          <p:nvSpPr>
            <p:cNvPr id="5" name="Flowchart: Document 70">
              <a:extLst>
                <a:ext uri="{FF2B5EF4-FFF2-40B4-BE49-F238E27FC236}">
                  <a16:creationId xmlns:a16="http://schemas.microsoft.com/office/drawing/2014/main" id="{E95B0061-9A9E-BCF9-21CA-8922031AA5BD}"/>
                </a:ext>
              </a:extLst>
            </p:cNvPr>
            <p:cNvSpPr/>
            <p:nvPr/>
          </p:nvSpPr>
          <p:spPr>
            <a:xfrm rot="10800000" flipH="1">
              <a:off x="-230198" y="4135089"/>
              <a:ext cx="33148599" cy="11366255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r>
                <a:rPr lang="en-US" sz="3524" kern="0">
                  <a:solidFill>
                    <a:prstClr val="white"/>
                  </a:solidFill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6" name="Flowchart: Document 5">
              <a:extLst>
                <a:ext uri="{FF2B5EF4-FFF2-40B4-BE49-F238E27FC236}">
                  <a16:creationId xmlns:a16="http://schemas.microsoft.com/office/drawing/2014/main" id="{E15933E8-E80D-6716-A7E1-4660575D5362}"/>
                </a:ext>
              </a:extLst>
            </p:cNvPr>
            <p:cNvSpPr/>
            <p:nvPr/>
          </p:nvSpPr>
          <p:spPr>
            <a:xfrm rot="10800000">
              <a:off x="3" y="4018845"/>
              <a:ext cx="32918394" cy="11474916"/>
            </a:xfrm>
            <a:prstGeom prst="flowChartDocument">
              <a:avLst/>
            </a:prstGeom>
            <a:solidFill>
              <a:srgbClr val="8CD23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A5544938-BA3D-77A2-8733-C7E78106CCA2}"/>
                </a:ext>
              </a:extLst>
            </p:cNvPr>
            <p:cNvSpPr/>
            <p:nvPr/>
          </p:nvSpPr>
          <p:spPr>
            <a:xfrm rot="10800000">
              <a:off x="1" y="10052130"/>
              <a:ext cx="30297119" cy="5441630"/>
            </a:xfrm>
            <a:prstGeom prst="flowChartDocumen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8" name="Flowchart: Document 70">
              <a:extLst>
                <a:ext uri="{FF2B5EF4-FFF2-40B4-BE49-F238E27FC236}">
                  <a16:creationId xmlns:a16="http://schemas.microsoft.com/office/drawing/2014/main" id="{7DE0FB24-BEFB-B6B1-F64F-87F84FBEFBD2}"/>
                </a:ext>
              </a:extLst>
            </p:cNvPr>
            <p:cNvSpPr/>
            <p:nvPr/>
          </p:nvSpPr>
          <p:spPr>
            <a:xfrm rot="10800000" flipH="1">
              <a:off x="-260892" y="4228752"/>
              <a:ext cx="33179294" cy="17208847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/>
                </a:gs>
                <a:gs pos="100000">
                  <a:srgbClr val="D1F2F7"/>
                </a:gs>
              </a:gsLst>
              <a:lin ang="270000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r>
                <a:rPr lang="en-US" sz="3524" kern="0">
                  <a:solidFill>
                    <a:prstClr val="white"/>
                  </a:solidFill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A836206-636F-6759-A2AD-7142D50659C4}"/>
                </a:ext>
              </a:extLst>
            </p:cNvPr>
            <p:cNvSpPr/>
            <p:nvPr/>
          </p:nvSpPr>
          <p:spPr>
            <a:xfrm>
              <a:off x="-260891" y="21437600"/>
              <a:ext cx="33179292" cy="508000"/>
            </a:xfrm>
            <a:prstGeom prst="rec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algn="ctr" defTabSz="2682751">
                <a:defRPr/>
              </a:pPr>
              <a:endParaRPr lang="en-US" sz="3524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2F649C3-95DF-6C63-00C8-ADD97564B677}"/>
                </a:ext>
              </a:extLst>
            </p:cNvPr>
            <p:cNvCxnSpPr>
              <a:cxnSpLocks/>
            </p:cNvCxnSpPr>
            <p:nvPr/>
          </p:nvCxnSpPr>
          <p:spPr>
            <a:xfrm>
              <a:off x="-260892" y="21317139"/>
              <a:ext cx="33179293" cy="69489"/>
            </a:xfrm>
            <a:prstGeom prst="line">
              <a:avLst/>
            </a:prstGeom>
            <a:noFill/>
            <a:ln w="254000" cap="flat" cmpd="sng" algn="ctr">
              <a:solidFill>
                <a:srgbClr val="8CD23C"/>
              </a:solidFill>
              <a:prstDash val="solid"/>
            </a:ln>
            <a:effectLst/>
          </p:spPr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B12C5D4-E188-C3DE-0C9C-418F1E23A65D}"/>
              </a:ext>
            </a:extLst>
          </p:cNvPr>
          <p:cNvSpPr txBox="1"/>
          <p:nvPr/>
        </p:nvSpPr>
        <p:spPr>
          <a:xfrm>
            <a:off x="528631" y="660760"/>
            <a:ext cx="32430856" cy="4278204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  <a:p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785CDD-6628-78B0-B16A-E7B10EAB7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4873" y="283085"/>
            <a:ext cx="5079607" cy="21937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4F47CB5-9DBC-FFC8-D061-F6AA177A1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4660" y="2826067"/>
            <a:ext cx="5626151" cy="238609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2044F41-74D4-99C8-98A6-EBB1EE0EA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68" y="5863816"/>
            <a:ext cx="13271053" cy="890176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FF459AE7-C57D-B921-78D7-9717A5557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35426" y="5843374"/>
            <a:ext cx="13271053" cy="910619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954C6391-3183-EA9A-27C8-00370A5CB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984" y="7152021"/>
            <a:ext cx="13167066" cy="154599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93AD77D8-9F1F-8E1D-D2A1-48B1945CB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79796" y="13099632"/>
            <a:ext cx="13271052" cy="79363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73" indent="-38057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23" name="Group 263">
            <a:extLst>
              <a:ext uri="{FF2B5EF4-FFF2-40B4-BE49-F238E27FC236}">
                <a16:creationId xmlns:a16="http://schemas.microsoft.com/office/drawing/2014/main" id="{4ACA65E3-56D6-4FA8-8115-554A3028BD86}"/>
              </a:ext>
            </a:extLst>
          </p:cNvPr>
          <p:cNvGraphicFramePr>
            <a:graphicFrameLocks noGrp="1"/>
          </p:cNvGraphicFramePr>
          <p:nvPr/>
        </p:nvGraphicFramePr>
        <p:xfrm>
          <a:off x="14434922" y="7637961"/>
          <a:ext cx="13984115" cy="7904856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9207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501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22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6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88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DE38D4DE-48A3-AE3A-FAD5-AFAF0BDB7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02909" y="7294998"/>
            <a:ext cx="13748386" cy="4827701"/>
          </a:xfrm>
          <a:prstGeom prst="rect">
            <a:avLst/>
          </a:prstGeom>
        </p:spPr>
      </p:pic>
      <p:sp>
        <p:nvSpPr>
          <p:cNvPr id="25" name="Rectangle 14">
            <a:extLst>
              <a:ext uri="{FF2B5EF4-FFF2-40B4-BE49-F238E27FC236}">
                <a16:creationId xmlns:a16="http://schemas.microsoft.com/office/drawing/2014/main" id="{176DEC93-15DA-F5EC-CC29-E61AB6D44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068" y="23036001"/>
            <a:ext cx="12904381" cy="858767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08F977CC-E662-8B57-F38E-74035C40E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67" y="24411081"/>
            <a:ext cx="12988953" cy="70641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9862292F-9781-BB04-8995-5C929EB36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763" y="16045671"/>
            <a:ext cx="14169636" cy="81069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32D94A7B-38A4-DC8A-E005-A302ECF28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82325" y="17209649"/>
            <a:ext cx="14045074" cy="1379002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34B3B85E-0265-5144-EA19-1BBA3BEDA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9796" y="21401895"/>
            <a:ext cx="13271053" cy="86395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8042E4E1-B7F1-8A9F-2620-81FCCF7ED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0275" y="22560772"/>
            <a:ext cx="13350858" cy="87571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7BD0C4E-92CD-3CB0-0981-FB5AA757B52C}"/>
              </a:ext>
            </a:extLst>
          </p:cNvPr>
          <p:cNvSpPr txBox="1"/>
          <p:nvPr/>
        </p:nvSpPr>
        <p:spPr>
          <a:xfrm>
            <a:off x="33792881" y="30404777"/>
            <a:ext cx="89915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7BC034ED-A238-15FB-CEE2-B02929F88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5105" y="5843374"/>
            <a:ext cx="14169637" cy="890176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168">
              <a:defRPr/>
            </a:pPr>
            <a:r>
              <a:rPr lang="en-US" sz="36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2049469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E88A9B-8AE4-7BA1-777D-3C74BAE53A6C}"/>
              </a:ext>
            </a:extLst>
          </p:cNvPr>
          <p:cNvSpPr/>
          <p:nvPr/>
        </p:nvSpPr>
        <p:spPr>
          <a:xfrm>
            <a:off x="13452853" y="5058512"/>
            <a:ext cx="15723740" cy="13929150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C1EA4B-B6BB-AC85-3813-857328E676CC}"/>
              </a:ext>
            </a:extLst>
          </p:cNvPr>
          <p:cNvSpPr/>
          <p:nvPr/>
        </p:nvSpPr>
        <p:spPr>
          <a:xfrm>
            <a:off x="304801" y="5037832"/>
            <a:ext cx="12801602" cy="16730923"/>
          </a:xfrm>
          <a:prstGeom prst="rect">
            <a:avLst/>
          </a:prstGeom>
          <a:solidFill>
            <a:srgbClr val="E5F9FC"/>
          </a:solidFill>
          <a:ln w="38100" cmpd="sng">
            <a:noFill/>
            <a:prstDash val="sys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F386E16C-19E0-02BF-E409-DE8F5BB30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79" y="6624089"/>
            <a:ext cx="12304804" cy="14625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D91368-C6F1-2107-C89B-8EFEC77AE906}"/>
              </a:ext>
            </a:extLst>
          </p:cNvPr>
          <p:cNvSpPr txBox="1"/>
          <p:nvPr/>
        </p:nvSpPr>
        <p:spPr>
          <a:xfrm flipH="1">
            <a:off x="741682" y="517918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7E24CC8-7F7D-A9D9-0000-2058069DE5A6}"/>
              </a:ext>
            </a:extLst>
          </p:cNvPr>
          <p:cNvCxnSpPr/>
          <p:nvPr/>
        </p:nvCxnSpPr>
        <p:spPr>
          <a:xfrm>
            <a:off x="755079" y="601276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FA9F7B8-AEC9-F84A-9488-12B771615409}"/>
              </a:ext>
            </a:extLst>
          </p:cNvPr>
          <p:cNvSpPr txBox="1"/>
          <p:nvPr/>
        </p:nvSpPr>
        <p:spPr>
          <a:xfrm flipH="1">
            <a:off x="13782076" y="524820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80ED1B9-2A5D-92A5-056D-2ABF2C1FD0B5}"/>
              </a:ext>
            </a:extLst>
          </p:cNvPr>
          <p:cNvCxnSpPr/>
          <p:nvPr/>
        </p:nvCxnSpPr>
        <p:spPr>
          <a:xfrm>
            <a:off x="13583763" y="614304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6873293B-8AC0-B267-A816-50006A873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0211" y="6732492"/>
            <a:ext cx="5994400" cy="580257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093C5ADA-BD74-B064-6F29-BED70AADE5B3}"/>
              </a:ext>
            </a:extLst>
          </p:cNvPr>
          <p:cNvSpPr/>
          <p:nvPr/>
        </p:nvSpPr>
        <p:spPr>
          <a:xfrm>
            <a:off x="29870402" y="5058512"/>
            <a:ext cx="13715997" cy="26114991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9F3FD8-8907-D047-1E67-8B7116265018}"/>
              </a:ext>
            </a:extLst>
          </p:cNvPr>
          <p:cNvSpPr txBox="1"/>
          <p:nvPr/>
        </p:nvSpPr>
        <p:spPr>
          <a:xfrm flipH="1">
            <a:off x="21245957" y="5193560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C45FF72-E833-CCCA-174C-EDA9B5F08A72}"/>
              </a:ext>
            </a:extLst>
          </p:cNvPr>
          <p:cNvCxnSpPr/>
          <p:nvPr/>
        </p:nvCxnSpPr>
        <p:spPr>
          <a:xfrm>
            <a:off x="21245957" y="607919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 Box 49">
            <a:extLst>
              <a:ext uri="{FF2B5EF4-FFF2-40B4-BE49-F238E27FC236}">
                <a16:creationId xmlns:a16="http://schemas.microsoft.com/office/drawing/2014/main" id="{C3C25BB4-F346-92AD-2D01-6786B81B5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1971" y="6404776"/>
            <a:ext cx="8455429" cy="1281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77DD62B-0B17-B6EA-BF00-B6DFA5132FE9}"/>
              </a:ext>
            </a:extLst>
          </p:cNvPr>
          <p:cNvSpPr/>
          <p:nvPr/>
        </p:nvSpPr>
        <p:spPr>
          <a:xfrm>
            <a:off x="348678" y="21938376"/>
            <a:ext cx="12801602" cy="9235128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97ACBD8-0BEB-2E60-F0CD-8E401B78928C}"/>
              </a:ext>
            </a:extLst>
          </p:cNvPr>
          <p:cNvSpPr txBox="1"/>
          <p:nvPr/>
        </p:nvSpPr>
        <p:spPr>
          <a:xfrm>
            <a:off x="533401" y="22000773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10CC0FF-4B7A-87A7-7F54-C122F50B5D1D}"/>
              </a:ext>
            </a:extLst>
          </p:cNvPr>
          <p:cNvCxnSpPr/>
          <p:nvPr/>
        </p:nvCxnSpPr>
        <p:spPr>
          <a:xfrm>
            <a:off x="711202" y="22836794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 Box 49">
            <a:extLst>
              <a:ext uri="{FF2B5EF4-FFF2-40B4-BE49-F238E27FC236}">
                <a16:creationId xmlns:a16="http://schemas.microsoft.com/office/drawing/2014/main" id="{8EE8118F-CC3D-05E7-27FE-E621C36A1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682" y="23082432"/>
            <a:ext cx="12017365" cy="780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256A202-6EB4-583D-D3CE-1219F0D51A96}"/>
              </a:ext>
            </a:extLst>
          </p:cNvPr>
          <p:cNvSpPr txBox="1"/>
          <p:nvPr/>
        </p:nvSpPr>
        <p:spPr>
          <a:xfrm flipH="1">
            <a:off x="30276957" y="531205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D97BE89-D0E1-7EB6-A750-6B77CF1E14E2}"/>
              </a:ext>
            </a:extLst>
          </p:cNvPr>
          <p:cNvCxnSpPr/>
          <p:nvPr/>
        </p:nvCxnSpPr>
        <p:spPr>
          <a:xfrm>
            <a:off x="30276957" y="614304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C01A7945-364F-BC1A-88A5-C11CB4FEB298}"/>
              </a:ext>
            </a:extLst>
          </p:cNvPr>
          <p:cNvSpPr/>
          <p:nvPr/>
        </p:nvSpPr>
        <p:spPr>
          <a:xfrm>
            <a:off x="30006827" y="6656746"/>
            <a:ext cx="13050820" cy="23366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02AB5A2-65D6-AA34-E7C8-9F9DCDAAA45C}"/>
              </a:ext>
            </a:extLst>
          </p:cNvPr>
          <p:cNvSpPr/>
          <p:nvPr/>
        </p:nvSpPr>
        <p:spPr>
          <a:xfrm>
            <a:off x="13583763" y="19701780"/>
            <a:ext cx="15723739" cy="11471723"/>
          </a:xfrm>
          <a:prstGeom prst="rect">
            <a:avLst/>
          </a:prstGeom>
          <a:solidFill>
            <a:srgbClr val="E5F9FC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07D8DD6-178D-8856-8F6D-80D57DB87468}"/>
              </a:ext>
            </a:extLst>
          </p:cNvPr>
          <p:cNvSpPr txBox="1"/>
          <p:nvPr/>
        </p:nvSpPr>
        <p:spPr>
          <a:xfrm flipH="1">
            <a:off x="13811097" y="2030668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D1EAC1C-5870-6CA8-C6BB-A7084E713458}"/>
              </a:ext>
            </a:extLst>
          </p:cNvPr>
          <p:cNvCxnSpPr/>
          <p:nvPr/>
        </p:nvCxnSpPr>
        <p:spPr>
          <a:xfrm>
            <a:off x="13800211" y="21249357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1FB76C88-A243-F19F-44F7-E6D398406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7796" y="21982155"/>
            <a:ext cx="9874121" cy="4979257"/>
          </a:xfrm>
          <a:prstGeom prst="rect">
            <a:avLst/>
          </a:prstGeom>
        </p:spPr>
      </p:pic>
      <p:sp>
        <p:nvSpPr>
          <p:cNvPr id="57" name="Text Box 49">
            <a:extLst>
              <a:ext uri="{FF2B5EF4-FFF2-40B4-BE49-F238E27FC236}">
                <a16:creationId xmlns:a16="http://schemas.microsoft.com/office/drawing/2014/main" id="{2A66EF98-8AFD-5A7C-4C49-7C56E60D8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3150" y="20202465"/>
            <a:ext cx="5253248" cy="1101423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</a:rPr>
              <a:t>Lorem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ipsum</a:t>
            </a:r>
            <a:r>
              <a:rPr lang="en-US" sz="3600" dirty="0">
                <a:solidFill>
                  <a:srgbClr val="00334D"/>
                </a:solidFill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</a:rPr>
              <a:t>amet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elit</a:t>
            </a:r>
            <a:r>
              <a:rPr lang="en-US" sz="3600" dirty="0">
                <a:solidFill>
                  <a:srgbClr val="00334D"/>
                </a:solidFill>
              </a:rPr>
              <a:t>. Nam in </a:t>
            </a:r>
            <a:r>
              <a:rPr lang="en-US" sz="3600" dirty="0" err="1">
                <a:solidFill>
                  <a:srgbClr val="00334D"/>
                </a:solidFill>
              </a:rPr>
              <a:t>diam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odio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blandit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elementum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Morbi</a:t>
            </a:r>
            <a:r>
              <a:rPr lang="en-US" sz="3600" dirty="0">
                <a:solidFill>
                  <a:srgbClr val="00334D"/>
                </a:solidFill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iaculis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Nulla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risus</a:t>
            </a:r>
            <a:r>
              <a:rPr lang="en-US" sz="3600" dirty="0">
                <a:solidFill>
                  <a:srgbClr val="00334D"/>
                </a:solidFill>
              </a:rPr>
              <a:t> lorem, </a:t>
            </a:r>
            <a:r>
              <a:rPr lang="en-US" sz="3600" dirty="0" err="1">
                <a:solidFill>
                  <a:srgbClr val="00334D"/>
                </a:solidFill>
              </a:rPr>
              <a:t>molestie</a:t>
            </a:r>
            <a:r>
              <a:rPr lang="en-US" sz="3600" dirty="0">
                <a:solidFill>
                  <a:srgbClr val="00334D"/>
                </a:solidFill>
              </a:rPr>
              <a:t> ac, </a:t>
            </a:r>
            <a:r>
              <a:rPr lang="en-US" sz="3600" dirty="0" err="1">
                <a:solidFill>
                  <a:srgbClr val="00334D"/>
                </a:solidFill>
              </a:rPr>
              <a:t>scelerisque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quis</a:t>
            </a:r>
            <a:r>
              <a:rPr lang="en-US" sz="3600" dirty="0">
                <a:solidFill>
                  <a:srgbClr val="00334D"/>
                </a:solidFill>
              </a:rPr>
              <a:t>, gravida </a:t>
            </a:r>
            <a:r>
              <a:rPr lang="en-US" sz="3600" dirty="0" err="1">
                <a:solidFill>
                  <a:srgbClr val="00334D"/>
                </a:solidFill>
              </a:rPr>
              <a:t>eleifend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wisi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9EE3275-CAA6-C769-6569-4C889DFD8A35}"/>
              </a:ext>
            </a:extLst>
          </p:cNvPr>
          <p:cNvSpPr/>
          <p:nvPr/>
        </p:nvSpPr>
        <p:spPr>
          <a:xfrm>
            <a:off x="13706604" y="27222604"/>
            <a:ext cx="9399879" cy="3701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413C324D-275B-E74F-7DFC-42B62437B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43891200" cy="469626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68E397F-2D01-8EE3-61C0-5799A64F5C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7702" y="202722"/>
            <a:ext cx="4742889" cy="204832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744AAF2-8A4B-6C92-7CE6-59629932B9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5435" y="2439503"/>
            <a:ext cx="4996755" cy="211916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B4CA82B-D657-CD88-778C-B1822C5DDA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61839" y="813686"/>
            <a:ext cx="2787681" cy="309819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70B9468-BAB8-8A43-69BA-F7640432A445}"/>
              </a:ext>
            </a:extLst>
          </p:cNvPr>
          <p:cNvSpPr txBox="1"/>
          <p:nvPr/>
        </p:nvSpPr>
        <p:spPr>
          <a:xfrm>
            <a:off x="35414508" y="30295749"/>
            <a:ext cx="72121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797B64A8-05A1-6653-6905-5A4D717C2D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71" y="31499081"/>
            <a:ext cx="43891200" cy="1441090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1034A210-49A4-0791-508B-95B0F1A3C663}"/>
              </a:ext>
            </a:extLst>
          </p:cNvPr>
          <p:cNvSpPr txBox="1"/>
          <p:nvPr/>
        </p:nvSpPr>
        <p:spPr>
          <a:xfrm>
            <a:off x="525913" y="341567"/>
            <a:ext cx="34779522" cy="360109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908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311FC-7635-C556-6335-EB4556D80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DEE4A9-E1A9-2581-61B1-D61A1EEF0DA6}"/>
              </a:ext>
            </a:extLst>
          </p:cNvPr>
          <p:cNvSpPr/>
          <p:nvPr/>
        </p:nvSpPr>
        <p:spPr>
          <a:xfrm>
            <a:off x="13452853" y="5058512"/>
            <a:ext cx="15723740" cy="13929150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624F9B-0E72-CF85-9D4F-33DA31F2ACFF}"/>
              </a:ext>
            </a:extLst>
          </p:cNvPr>
          <p:cNvSpPr/>
          <p:nvPr/>
        </p:nvSpPr>
        <p:spPr>
          <a:xfrm>
            <a:off x="304801" y="5037832"/>
            <a:ext cx="12801602" cy="16730923"/>
          </a:xfrm>
          <a:prstGeom prst="rect">
            <a:avLst/>
          </a:prstGeom>
          <a:solidFill>
            <a:srgbClr val="E5F9FC"/>
          </a:solidFill>
          <a:ln w="38100" cmpd="sng">
            <a:noFill/>
            <a:prstDash val="sys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A04B52F7-B94B-F90C-8CF4-A9322D5DA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79" y="6624089"/>
            <a:ext cx="12304804" cy="14625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CD6051-972B-3FFA-5ADE-B790B3D7AF8D}"/>
              </a:ext>
            </a:extLst>
          </p:cNvPr>
          <p:cNvSpPr txBox="1"/>
          <p:nvPr/>
        </p:nvSpPr>
        <p:spPr>
          <a:xfrm flipH="1">
            <a:off x="741682" y="517918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9282DD-A717-8C29-DC2A-70928AA14C12}"/>
              </a:ext>
            </a:extLst>
          </p:cNvPr>
          <p:cNvCxnSpPr/>
          <p:nvPr/>
        </p:nvCxnSpPr>
        <p:spPr>
          <a:xfrm>
            <a:off x="755079" y="601276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D81ABA0-11A5-B9D7-308F-6D02C010EE4D}"/>
              </a:ext>
            </a:extLst>
          </p:cNvPr>
          <p:cNvSpPr txBox="1"/>
          <p:nvPr/>
        </p:nvSpPr>
        <p:spPr>
          <a:xfrm flipH="1">
            <a:off x="13782076" y="524820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158188A-2472-71AA-E598-7546E221CF3A}"/>
              </a:ext>
            </a:extLst>
          </p:cNvPr>
          <p:cNvCxnSpPr/>
          <p:nvPr/>
        </p:nvCxnSpPr>
        <p:spPr>
          <a:xfrm>
            <a:off x="13583763" y="614304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0B541B0B-B8D1-AEDB-E1C2-E85C4459F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0211" y="6732492"/>
            <a:ext cx="5994400" cy="580257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ACFB12CD-E9E8-BAAC-4F1C-E1684B6F5A2D}"/>
              </a:ext>
            </a:extLst>
          </p:cNvPr>
          <p:cNvSpPr/>
          <p:nvPr/>
        </p:nvSpPr>
        <p:spPr>
          <a:xfrm>
            <a:off x="29870402" y="5058512"/>
            <a:ext cx="13715997" cy="26114991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AB027E-9DD6-BFFB-3AAB-54866650E186}"/>
              </a:ext>
            </a:extLst>
          </p:cNvPr>
          <p:cNvSpPr txBox="1"/>
          <p:nvPr/>
        </p:nvSpPr>
        <p:spPr>
          <a:xfrm flipH="1">
            <a:off x="21245957" y="5193560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CC17968-0157-370B-CA28-4B69899C68E8}"/>
              </a:ext>
            </a:extLst>
          </p:cNvPr>
          <p:cNvCxnSpPr/>
          <p:nvPr/>
        </p:nvCxnSpPr>
        <p:spPr>
          <a:xfrm>
            <a:off x="21245957" y="607919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 Box 49">
            <a:extLst>
              <a:ext uri="{FF2B5EF4-FFF2-40B4-BE49-F238E27FC236}">
                <a16:creationId xmlns:a16="http://schemas.microsoft.com/office/drawing/2014/main" id="{55165553-997B-98CA-9BC8-898BCD17E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1971" y="6404776"/>
            <a:ext cx="8455429" cy="1281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5B6582A-C618-06DB-E773-F7F26C5E8A0B}"/>
              </a:ext>
            </a:extLst>
          </p:cNvPr>
          <p:cNvSpPr/>
          <p:nvPr/>
        </p:nvSpPr>
        <p:spPr>
          <a:xfrm>
            <a:off x="348678" y="21938376"/>
            <a:ext cx="12801602" cy="9235128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B6613B5-7D0B-6BA3-85A5-5F6F9054FB53}"/>
              </a:ext>
            </a:extLst>
          </p:cNvPr>
          <p:cNvSpPr txBox="1"/>
          <p:nvPr/>
        </p:nvSpPr>
        <p:spPr>
          <a:xfrm>
            <a:off x="533401" y="22000773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91189E8-1605-0B0E-2B95-A029D61A7904}"/>
              </a:ext>
            </a:extLst>
          </p:cNvPr>
          <p:cNvCxnSpPr/>
          <p:nvPr/>
        </p:nvCxnSpPr>
        <p:spPr>
          <a:xfrm>
            <a:off x="711202" y="22836794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 Box 49">
            <a:extLst>
              <a:ext uri="{FF2B5EF4-FFF2-40B4-BE49-F238E27FC236}">
                <a16:creationId xmlns:a16="http://schemas.microsoft.com/office/drawing/2014/main" id="{BF299A2C-523E-3941-0C49-E3CBE32FD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682" y="23082432"/>
            <a:ext cx="12017365" cy="780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D33BA84-5164-B823-7CC0-ACAD56CA8C0A}"/>
              </a:ext>
            </a:extLst>
          </p:cNvPr>
          <p:cNvSpPr txBox="1"/>
          <p:nvPr/>
        </p:nvSpPr>
        <p:spPr>
          <a:xfrm flipH="1">
            <a:off x="30276957" y="531205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9311957-8EFA-2B63-75CD-0CAD34C63A68}"/>
              </a:ext>
            </a:extLst>
          </p:cNvPr>
          <p:cNvCxnSpPr/>
          <p:nvPr/>
        </p:nvCxnSpPr>
        <p:spPr>
          <a:xfrm>
            <a:off x="30276957" y="614304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8BE4C3C5-AF58-6DD5-02B6-D4EC2A953E74}"/>
              </a:ext>
            </a:extLst>
          </p:cNvPr>
          <p:cNvSpPr/>
          <p:nvPr/>
        </p:nvSpPr>
        <p:spPr>
          <a:xfrm>
            <a:off x="30006827" y="6656746"/>
            <a:ext cx="13050820" cy="23366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lorem,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gravida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BF5595B-0F8C-2B77-AF6F-EF77CD804332}"/>
              </a:ext>
            </a:extLst>
          </p:cNvPr>
          <p:cNvSpPr/>
          <p:nvPr/>
        </p:nvSpPr>
        <p:spPr>
          <a:xfrm>
            <a:off x="13583763" y="19701780"/>
            <a:ext cx="15723739" cy="11471723"/>
          </a:xfrm>
          <a:prstGeom prst="rect">
            <a:avLst/>
          </a:prstGeom>
          <a:solidFill>
            <a:srgbClr val="E5F9FC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B352719-2F6C-81E3-6316-579143AAC98B}"/>
              </a:ext>
            </a:extLst>
          </p:cNvPr>
          <p:cNvSpPr txBox="1"/>
          <p:nvPr/>
        </p:nvSpPr>
        <p:spPr>
          <a:xfrm flipH="1">
            <a:off x="13811097" y="2030668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06DBB37-D500-4800-C74B-16EB378FE70A}"/>
              </a:ext>
            </a:extLst>
          </p:cNvPr>
          <p:cNvCxnSpPr/>
          <p:nvPr/>
        </p:nvCxnSpPr>
        <p:spPr>
          <a:xfrm>
            <a:off x="13800211" y="21249357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A151710C-A7A8-9529-FBD4-C34F60588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7796" y="21982155"/>
            <a:ext cx="9874121" cy="4979257"/>
          </a:xfrm>
          <a:prstGeom prst="rect">
            <a:avLst/>
          </a:prstGeom>
        </p:spPr>
      </p:pic>
      <p:sp>
        <p:nvSpPr>
          <p:cNvPr id="57" name="Text Box 49">
            <a:extLst>
              <a:ext uri="{FF2B5EF4-FFF2-40B4-BE49-F238E27FC236}">
                <a16:creationId xmlns:a16="http://schemas.microsoft.com/office/drawing/2014/main" id="{E4F8AF63-FC6D-D0B3-6F65-6CA34D100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3150" y="20202465"/>
            <a:ext cx="5253248" cy="1101423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</a:rPr>
              <a:t>Lorem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ipsum</a:t>
            </a:r>
            <a:r>
              <a:rPr lang="en-US" sz="3600" dirty="0">
                <a:solidFill>
                  <a:srgbClr val="00334D"/>
                </a:solidFill>
              </a:rPr>
              <a:t> dolor sit </a:t>
            </a:r>
            <a:r>
              <a:rPr lang="en-US" sz="3600" dirty="0" err="1">
                <a:solidFill>
                  <a:srgbClr val="00334D"/>
                </a:solidFill>
              </a:rPr>
              <a:t>amet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elit</a:t>
            </a:r>
            <a:r>
              <a:rPr lang="en-US" sz="3600" dirty="0">
                <a:solidFill>
                  <a:srgbClr val="00334D"/>
                </a:solidFill>
              </a:rPr>
              <a:t>. Nam in </a:t>
            </a:r>
            <a:r>
              <a:rPr lang="en-US" sz="3600" dirty="0" err="1">
                <a:solidFill>
                  <a:srgbClr val="00334D"/>
                </a:solidFill>
              </a:rPr>
              <a:t>diam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consectetuer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odio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blandit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elementum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Morbi</a:t>
            </a:r>
            <a:r>
              <a:rPr lang="en-US" sz="3600" dirty="0">
                <a:solidFill>
                  <a:srgbClr val="00334D"/>
                </a:solidFill>
              </a:rPr>
              <a:t> id ligula ac ligula </a:t>
            </a:r>
            <a:r>
              <a:rPr lang="en-US" sz="3600" dirty="0" err="1">
                <a:solidFill>
                  <a:srgbClr val="00334D"/>
                </a:solidFill>
              </a:rPr>
              <a:t>adipiscing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iaculis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  <a:r>
              <a:rPr lang="en-US" sz="3600" dirty="0" err="1">
                <a:solidFill>
                  <a:srgbClr val="00334D"/>
                </a:solidFill>
              </a:rPr>
              <a:t>Nulla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risus</a:t>
            </a:r>
            <a:r>
              <a:rPr lang="en-US" sz="3600" dirty="0">
                <a:solidFill>
                  <a:srgbClr val="00334D"/>
                </a:solidFill>
              </a:rPr>
              <a:t> lorem, </a:t>
            </a:r>
            <a:r>
              <a:rPr lang="en-US" sz="3600" dirty="0" err="1">
                <a:solidFill>
                  <a:srgbClr val="00334D"/>
                </a:solidFill>
              </a:rPr>
              <a:t>molestie</a:t>
            </a:r>
            <a:r>
              <a:rPr lang="en-US" sz="3600" dirty="0">
                <a:solidFill>
                  <a:srgbClr val="00334D"/>
                </a:solidFill>
              </a:rPr>
              <a:t> ac, </a:t>
            </a:r>
            <a:r>
              <a:rPr lang="en-US" sz="3600" dirty="0" err="1">
                <a:solidFill>
                  <a:srgbClr val="00334D"/>
                </a:solidFill>
              </a:rPr>
              <a:t>scelerisque</a:t>
            </a:r>
            <a:r>
              <a:rPr lang="en-US" sz="3600" dirty="0">
                <a:solidFill>
                  <a:srgbClr val="00334D"/>
                </a:solidFill>
              </a:rPr>
              <a:t> </a:t>
            </a:r>
            <a:r>
              <a:rPr lang="en-US" sz="3600" dirty="0" err="1">
                <a:solidFill>
                  <a:srgbClr val="00334D"/>
                </a:solidFill>
              </a:rPr>
              <a:t>quis</a:t>
            </a:r>
            <a:r>
              <a:rPr lang="en-US" sz="3600" dirty="0">
                <a:solidFill>
                  <a:srgbClr val="00334D"/>
                </a:solidFill>
              </a:rPr>
              <a:t>, gravida </a:t>
            </a:r>
            <a:r>
              <a:rPr lang="en-US" sz="3600" dirty="0" err="1">
                <a:solidFill>
                  <a:srgbClr val="00334D"/>
                </a:solidFill>
              </a:rPr>
              <a:t>eleifend</a:t>
            </a:r>
            <a:r>
              <a:rPr lang="en-US" sz="3600" dirty="0">
                <a:solidFill>
                  <a:srgbClr val="00334D"/>
                </a:solidFill>
              </a:rPr>
              <a:t>, </a:t>
            </a:r>
            <a:r>
              <a:rPr lang="en-US" sz="3600" dirty="0" err="1">
                <a:solidFill>
                  <a:srgbClr val="00334D"/>
                </a:solidFill>
              </a:rPr>
              <a:t>wisi</a:t>
            </a:r>
            <a:r>
              <a:rPr lang="en-US" sz="3600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en-US" sz="3600" dirty="0">
              <a:solidFill>
                <a:srgbClr val="00334D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D7D97F7-58F9-A2BD-87D2-87BACE696740}"/>
              </a:ext>
            </a:extLst>
          </p:cNvPr>
          <p:cNvSpPr/>
          <p:nvPr/>
        </p:nvSpPr>
        <p:spPr>
          <a:xfrm>
            <a:off x="13706604" y="27222604"/>
            <a:ext cx="9399879" cy="3701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3600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0C99A6A5-942A-6ED8-C2EA-DAFBB2018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43891200" cy="469626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5287CAB-2420-D967-E4A9-8D0EF9A2DF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7154" y="218122"/>
            <a:ext cx="5007641" cy="216266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87645FB-3FD7-6DDC-F5DE-4BC366CC26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9943" y="2478946"/>
            <a:ext cx="4996755" cy="211916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C0A96F1-3148-0310-5799-8552A15570E3}"/>
              </a:ext>
            </a:extLst>
          </p:cNvPr>
          <p:cNvSpPr txBox="1"/>
          <p:nvPr/>
        </p:nvSpPr>
        <p:spPr>
          <a:xfrm>
            <a:off x="35414508" y="30295749"/>
            <a:ext cx="72121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96CA678E-2561-931E-E5CF-C430CE17D8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71" y="31499081"/>
            <a:ext cx="43891200" cy="1441090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3FBF8054-79E5-5FFD-2039-83C9BB1B34F2}"/>
              </a:ext>
            </a:extLst>
          </p:cNvPr>
          <p:cNvSpPr txBox="1"/>
          <p:nvPr/>
        </p:nvSpPr>
        <p:spPr>
          <a:xfrm>
            <a:off x="525913" y="341567"/>
            <a:ext cx="34779522" cy="360109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474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87EA2-BAE9-7210-9759-947E43BA8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415A6B4-2EE9-3A84-085F-B1CB1C122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837663" y="32121567"/>
            <a:ext cx="42651231" cy="8077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72012F-DDA6-D6B8-4943-B8212342B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9789" y="3316619"/>
            <a:ext cx="840232" cy="29612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38464D-7A36-8ABE-EC81-369EF511D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820" y="3228152"/>
            <a:ext cx="893554" cy="296902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4E03FA-04FB-612C-B4F2-C52750683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6" y="-67477"/>
            <a:ext cx="43958546" cy="4875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14FE2DB-C087-73BB-1213-09DD04B86581}"/>
              </a:ext>
            </a:extLst>
          </p:cNvPr>
          <p:cNvSpPr txBox="1"/>
          <p:nvPr/>
        </p:nvSpPr>
        <p:spPr>
          <a:xfrm>
            <a:off x="9475470" y="5855688"/>
            <a:ext cx="21439603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31A2CE6-3C6E-771B-D944-BE5804D43B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4845" y="275582"/>
            <a:ext cx="4478670" cy="19342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A33A40-53B1-ABB6-56AB-C5D3ECDF4D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1366" y="2387379"/>
            <a:ext cx="5069346" cy="21499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0BF21B6-DD8A-1BF1-2DED-A57AA6E769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71945" y="486687"/>
            <a:ext cx="3100825" cy="34462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A12D95E-ED28-261B-EFEE-26A631BB86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3245" y="5301770"/>
            <a:ext cx="13591493" cy="1914525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2F916DF-5313-4EDF-E1EB-16F84D585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413" y="5563071"/>
            <a:ext cx="7530691" cy="1060512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CBACE66-04A3-DD35-7E5E-70047F846D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1935" y="24800068"/>
            <a:ext cx="13787875" cy="696845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2A6BE91-6C07-317E-C7E7-FA09FEFB0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7442" y="25105321"/>
            <a:ext cx="7530691" cy="102069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8FDDE722-42B1-7E4F-56A4-584E68EC8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3746" y="7035397"/>
            <a:ext cx="12750289" cy="167921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 Box 32">
            <a:extLst>
              <a:ext uri="{FF2B5EF4-FFF2-40B4-BE49-F238E27FC236}">
                <a16:creationId xmlns:a16="http://schemas.microsoft.com/office/drawing/2014/main" id="{198B8E39-9528-E06E-3A5F-F85E8017E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5671" y="26373703"/>
            <a:ext cx="13314699" cy="52136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A3E6F71-3DFB-7F11-A848-957C6367FC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43631" y="14074631"/>
            <a:ext cx="12517123" cy="1029159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C235768-8652-62C1-C3DE-5C3138846E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43631" y="5272323"/>
            <a:ext cx="12524722" cy="83299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AC38FAD-093F-161D-8AE7-DBDB73988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4009" y="5534841"/>
            <a:ext cx="7530691" cy="1048336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7BDB618-BACC-384B-C0B6-FDB8E3EC0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1352" y="14356277"/>
            <a:ext cx="7530691" cy="1082278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3D16F25-C930-8BD4-6762-7D7480DF25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56264" y="5301770"/>
            <a:ext cx="13705379" cy="1871533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68DB35A-C838-8A76-D5BD-8874CB593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7666" y="5543824"/>
            <a:ext cx="7530691" cy="1127485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902634A-3EDE-1670-462E-A07870A426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6124" y="24629521"/>
            <a:ext cx="27323705" cy="6453802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1FB0BE9-79C4-7F97-B154-D2A1930F3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04718" y="25044375"/>
            <a:ext cx="7530691" cy="1013928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137"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A9185D-11FB-EE42-9A00-F5BBDCECC4B0}"/>
              </a:ext>
            </a:extLst>
          </p:cNvPr>
          <p:cNvSpPr txBox="1"/>
          <p:nvPr/>
        </p:nvSpPr>
        <p:spPr>
          <a:xfrm>
            <a:off x="34279944" y="30517909"/>
            <a:ext cx="72121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dirty="0">
                <a:latin typeface="Franklin Gothic Demi" pitchFamily="34" charset="0"/>
              </a:rPr>
              <a:t>Acknowledgements can go here</a:t>
            </a:r>
            <a:endParaRPr lang="en-US" sz="3200" dirty="0">
              <a:latin typeface="Franklin Gothic Medium" pitchFamily="34" charset="0"/>
            </a:endParaRPr>
          </a:p>
        </p:txBody>
      </p:sp>
      <p:sp>
        <p:nvSpPr>
          <p:cNvPr id="2" name="Text Box 32">
            <a:extLst>
              <a:ext uri="{FF2B5EF4-FFF2-40B4-BE49-F238E27FC236}">
                <a16:creationId xmlns:a16="http://schemas.microsoft.com/office/drawing/2014/main" id="{9016AF9B-BF2F-02C6-8D3A-39EA4C55F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0376" y="6860097"/>
            <a:ext cx="11933091" cy="63195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7042D9DE-4527-53CA-9B87-045900A21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4009" y="15997899"/>
            <a:ext cx="11939458" cy="78089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EB7F625B-0435-454F-51A3-4FDCC2487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1728" y="7070553"/>
            <a:ext cx="12965726" cy="164982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16FE1D4B-46E7-8E8A-0271-B229D2294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1352" y="26363137"/>
            <a:ext cx="26428212" cy="41077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57B2C4-4780-FBC5-7874-E12F6DC5CB30}"/>
              </a:ext>
            </a:extLst>
          </p:cNvPr>
          <p:cNvSpPr txBox="1"/>
          <p:nvPr/>
        </p:nvSpPr>
        <p:spPr>
          <a:xfrm>
            <a:off x="9759783" y="935703"/>
            <a:ext cx="25447043" cy="372420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6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  <a:p>
            <a:endParaRPr lang="en-US" sz="3600" dirty="0">
              <a:solidFill>
                <a:schemeClr val="bg1"/>
              </a:solidFill>
              <a:latin typeface="Franklin Gothic Demi" pitchFamily="34" charset="0"/>
            </a:endParaRPr>
          </a:p>
          <a:p>
            <a:endParaRPr lang="en-US" sz="3600" dirty="0">
              <a:solidFill>
                <a:schemeClr val="bg1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271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3526</TotalTime>
  <Words>8746</Words>
  <Application>Microsoft Office PowerPoint</Application>
  <PresentationFormat>Custom</PresentationFormat>
  <Paragraphs>1152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Franklin Gothic Demi</vt:lpstr>
      <vt:lpstr>Aptos</vt:lpstr>
      <vt:lpstr>Arial</vt:lpstr>
      <vt:lpstr>Calibri</vt:lpstr>
      <vt:lpstr>Amaranth</vt:lpstr>
      <vt:lpstr>Titillium Web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</dc:creator>
  <cp:lastModifiedBy>Khuu Eickhoff, Yen Vi T</cp:lastModifiedBy>
  <cp:revision>287</cp:revision>
  <cp:lastPrinted>2026-03-30T13:23:23Z</cp:lastPrinted>
  <dcterms:created xsi:type="dcterms:W3CDTF">2011-01-12T16:45:58Z</dcterms:created>
  <dcterms:modified xsi:type="dcterms:W3CDTF">2026-03-30T17:59:51Z</dcterms:modified>
</cp:coreProperties>
</file>