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84" r:id="rId1"/>
  </p:sldMasterIdLst>
  <p:notesMasterIdLst>
    <p:notesMasterId r:id="rId20"/>
  </p:notesMasterIdLst>
  <p:handoutMasterIdLst>
    <p:handoutMasterId r:id="rId21"/>
  </p:handoutMasterIdLst>
  <p:sldIdLst>
    <p:sldId id="267" r:id="rId2"/>
    <p:sldId id="295" r:id="rId3"/>
    <p:sldId id="273" r:id="rId4"/>
    <p:sldId id="296" r:id="rId5"/>
    <p:sldId id="286" r:id="rId6"/>
    <p:sldId id="297" r:id="rId7"/>
    <p:sldId id="288" r:id="rId8"/>
    <p:sldId id="298" r:id="rId9"/>
    <p:sldId id="291" r:id="rId10"/>
    <p:sldId id="299" r:id="rId11"/>
    <p:sldId id="292" r:id="rId12"/>
    <p:sldId id="300" r:id="rId13"/>
    <p:sldId id="279" r:id="rId14"/>
    <p:sldId id="301" r:id="rId15"/>
    <p:sldId id="284" r:id="rId16"/>
    <p:sldId id="302" r:id="rId17"/>
    <p:sldId id="277" r:id="rId18"/>
    <p:sldId id="303" r:id="rId19"/>
  </p:sldIdLst>
  <p:sldSz cx="43891200" cy="21945600"/>
  <p:notesSz cx="7010400" cy="9236075"/>
  <p:embeddedFontLst>
    <p:embeddedFont>
      <p:font typeface="Amaranth" panose="020B0604020202020204" charset="0"/>
      <p:regular r:id="rId22"/>
      <p:bold r:id="rId23"/>
      <p:italic r:id="rId24"/>
      <p:boldItalic r:id="rId25"/>
    </p:embeddedFont>
    <p:embeddedFont>
      <p:font typeface="Franklin Gothic Demi" panose="020B0703020102020204" pitchFamily="34" charset="0"/>
      <p:regular r:id="rId26"/>
      <p:italic r:id="rId27"/>
    </p:embeddedFont>
    <p:embeddedFont>
      <p:font typeface="Franklin Gothic Medium" panose="020B0603020102020204" pitchFamily="34" charset="0"/>
      <p:regular r:id="rId28"/>
      <p:italic r:id="rId29"/>
    </p:embeddedFont>
    <p:embeddedFont>
      <p:font typeface="Titillium Web" panose="00000500000000000000" pitchFamily="2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1pPr>
    <a:lvl2pPr marL="1341422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2pPr>
    <a:lvl3pPr marL="2682844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3pPr>
    <a:lvl4pPr marL="4024266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4pPr>
    <a:lvl5pPr marL="5365689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5pPr>
    <a:lvl6pPr marL="6707111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6pPr>
    <a:lvl7pPr marL="8048535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7pPr>
    <a:lvl8pPr marL="9389957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8pPr>
    <a:lvl9pPr marL="10731379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44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635F"/>
    <a:srgbClr val="E5F9FC"/>
    <a:srgbClr val="0C7994"/>
    <a:srgbClr val="B2F0BC"/>
    <a:srgbClr val="ABF7EE"/>
    <a:srgbClr val="99FFCC"/>
    <a:srgbClr val="C6BF70"/>
    <a:srgbClr val="0071FF"/>
    <a:srgbClr val="3BA300"/>
    <a:srgbClr val="0046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710" autoAdjust="0"/>
  </p:normalViewPr>
  <p:slideViewPr>
    <p:cSldViewPr>
      <p:cViewPr varScale="1">
        <p:scale>
          <a:sx n="32" d="100"/>
          <a:sy n="32" d="100"/>
        </p:scale>
        <p:origin x="540" y="318"/>
      </p:cViewPr>
      <p:guideLst>
        <p:guide orient="horz" pos="6944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D-4152-ADB2-978FD98461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D-4152-ADB2-978FD98461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AD-4152-ADB2-978FD9846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A8DE-4C16-80BE-478C2A29D2BC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A8DE-4C16-80BE-478C2A29D2BC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A8DE-4C16-80BE-478C2A29D2BC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A8DE-4C16-80BE-478C2A29D2B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DE-4C16-80BE-478C2A29D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D-4152-ADB2-978FD98461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D-4152-ADB2-978FD98461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AD-4152-ADB2-978FD9846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A8DE-4C16-80BE-478C2A29D2BC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A8DE-4C16-80BE-478C2A29D2BC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A8DE-4C16-80BE-478C2A29D2BC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A8DE-4C16-80BE-478C2A29D2B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DE-4C16-80BE-478C2A29D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6-41F4-AEF2-7912DC1E89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6-41F4-AEF2-7912DC1E89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F6-41F4-AEF2-7912DC1E89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CE47-413A-BB91-C1FB866FBE58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E47-413A-BB91-C1FB866FBE58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CE47-413A-BB91-C1FB866FBE58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CE47-413A-BB91-C1FB866FBE5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47-413A-BB91-C1FB866FB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6-41F4-AEF2-7912DC1E89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6-41F4-AEF2-7912DC1E89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F6-41F4-AEF2-7912DC1E89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CE47-413A-BB91-C1FB866FBE58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E47-413A-BB91-C1FB866FBE58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CE47-413A-BB91-C1FB866FBE58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CE47-413A-BB91-C1FB866FBE5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47-413A-BB91-C1FB866FB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/>
          <a:lstStyle>
            <a:lvl1pPr algn="r">
              <a:defRPr sz="1200"/>
            </a:lvl1pPr>
          </a:lstStyle>
          <a:p>
            <a:fld id="{75A5A1DE-CC83-4276-A555-F64B92358FE9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 anchor="b"/>
          <a:lstStyle>
            <a:lvl1pPr algn="r">
              <a:defRPr sz="1200"/>
            </a:lvl1pPr>
          </a:lstStyle>
          <a:p>
            <a:fld id="{ADCED611-4A42-4CA4-8F99-28CE82DFBF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45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/>
          <a:lstStyle>
            <a:lvl1pPr algn="l">
              <a:defRPr sz="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94" y="0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/>
          <a:lstStyle>
            <a:lvl1pPr algn="r">
              <a:defRPr sz="200"/>
            </a:lvl1pPr>
          </a:lstStyle>
          <a:p>
            <a:fld id="{ED5FB4BE-2FE0-41E8-8095-44602310C8DA}" type="datetimeFigureOut">
              <a:rPr lang="en-US" smtClean="0"/>
              <a:t>03/30/2026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1154113"/>
            <a:ext cx="623570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8453" tIns="9226" rIns="18453" bIns="922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180" y="4444718"/>
            <a:ext cx="5608041" cy="3636999"/>
          </a:xfrm>
          <a:prstGeom prst="rect">
            <a:avLst/>
          </a:prstGeom>
        </p:spPr>
        <p:txBody>
          <a:bodyPr vert="horz" lIns="18453" tIns="9226" rIns="18453" bIns="9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3184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 anchor="b"/>
          <a:lstStyle>
            <a:lvl1pPr algn="l">
              <a:defRPr sz="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94" y="8773184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 anchor="b"/>
          <a:lstStyle>
            <a:lvl1pPr algn="r">
              <a:defRPr sz="200"/>
            </a:lvl1pPr>
          </a:lstStyle>
          <a:p>
            <a:fld id="{3798C07A-5D3B-4701-BF92-3E30AEEEB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67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6817371"/>
            <a:ext cx="37307520" cy="47040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2435840"/>
            <a:ext cx="30723840" cy="56083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25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505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758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011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264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517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77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02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2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4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878843"/>
            <a:ext cx="9875520" cy="18724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878843"/>
            <a:ext cx="28895040" cy="18724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3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14102091"/>
            <a:ext cx="37307520" cy="4358640"/>
          </a:xfrm>
        </p:spPr>
        <p:txBody>
          <a:bodyPr anchor="t"/>
          <a:lstStyle>
            <a:lvl1pPr algn="l">
              <a:defRPr sz="1100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9301484"/>
            <a:ext cx="37307520" cy="4800598"/>
          </a:xfrm>
        </p:spPr>
        <p:txBody>
          <a:bodyPr anchor="b"/>
          <a:lstStyle>
            <a:lvl1pPr marL="0" indent="0">
              <a:buNone/>
              <a:defRPr sz="5468">
                <a:solidFill>
                  <a:schemeClr val="tx1">
                    <a:tint val="75000"/>
                  </a:schemeClr>
                </a:solidFill>
              </a:defRPr>
            </a:lvl1pPr>
            <a:lvl2pPr marL="1252915" indent="0">
              <a:buNone/>
              <a:defRPr sz="4934">
                <a:solidFill>
                  <a:schemeClr val="tx1">
                    <a:tint val="75000"/>
                  </a:schemeClr>
                </a:solidFill>
              </a:defRPr>
            </a:lvl2pPr>
            <a:lvl3pPr marL="2505828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3pPr>
            <a:lvl4pPr marL="3758742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4pPr>
            <a:lvl5pPr marL="5011657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5pPr>
            <a:lvl6pPr marL="6264571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6pPr>
            <a:lvl7pPr marL="7517485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7pPr>
            <a:lvl8pPr marL="8770399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8pPr>
            <a:lvl9pPr marL="10023313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1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5120642"/>
            <a:ext cx="19385280" cy="14483082"/>
          </a:xfrm>
        </p:spPr>
        <p:txBody>
          <a:bodyPr/>
          <a:lstStyle>
            <a:lvl1pPr>
              <a:defRPr sz="7668"/>
            </a:lvl1pPr>
            <a:lvl2pPr>
              <a:defRPr sz="6600"/>
            </a:lvl2pPr>
            <a:lvl3pPr>
              <a:defRPr sz="5468"/>
            </a:lvl3pPr>
            <a:lvl4pPr>
              <a:defRPr sz="4934"/>
            </a:lvl4pPr>
            <a:lvl5pPr>
              <a:defRPr sz="4934"/>
            </a:lvl5pPr>
            <a:lvl6pPr>
              <a:defRPr sz="4934"/>
            </a:lvl6pPr>
            <a:lvl7pPr>
              <a:defRPr sz="4934"/>
            </a:lvl7pPr>
            <a:lvl8pPr>
              <a:defRPr sz="4934"/>
            </a:lvl8pPr>
            <a:lvl9pPr>
              <a:defRPr sz="49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5120642"/>
            <a:ext cx="19385280" cy="14483082"/>
          </a:xfrm>
        </p:spPr>
        <p:txBody>
          <a:bodyPr/>
          <a:lstStyle>
            <a:lvl1pPr>
              <a:defRPr sz="7668"/>
            </a:lvl1pPr>
            <a:lvl2pPr>
              <a:defRPr sz="6600"/>
            </a:lvl2pPr>
            <a:lvl3pPr>
              <a:defRPr sz="5468"/>
            </a:lvl3pPr>
            <a:lvl4pPr>
              <a:defRPr sz="4934"/>
            </a:lvl4pPr>
            <a:lvl5pPr>
              <a:defRPr sz="4934"/>
            </a:lvl5pPr>
            <a:lvl6pPr>
              <a:defRPr sz="4934"/>
            </a:lvl6pPr>
            <a:lvl7pPr>
              <a:defRPr sz="4934"/>
            </a:lvl7pPr>
            <a:lvl8pPr>
              <a:defRPr sz="4934"/>
            </a:lvl8pPr>
            <a:lvl9pPr>
              <a:defRPr sz="49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9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5" y="4912362"/>
            <a:ext cx="19392903" cy="2047238"/>
          </a:xfrm>
        </p:spPr>
        <p:txBody>
          <a:bodyPr anchor="b"/>
          <a:lstStyle>
            <a:lvl1pPr marL="0" indent="0">
              <a:buNone/>
              <a:defRPr sz="6600" b="1"/>
            </a:lvl1pPr>
            <a:lvl2pPr marL="1252915" indent="0">
              <a:buNone/>
              <a:defRPr sz="5468" b="1"/>
            </a:lvl2pPr>
            <a:lvl3pPr marL="2505828" indent="0">
              <a:buNone/>
              <a:defRPr sz="4934" b="1"/>
            </a:lvl3pPr>
            <a:lvl4pPr marL="3758742" indent="0">
              <a:buNone/>
              <a:defRPr sz="4400" b="1"/>
            </a:lvl4pPr>
            <a:lvl5pPr marL="5011657" indent="0">
              <a:buNone/>
              <a:defRPr sz="4400" b="1"/>
            </a:lvl5pPr>
            <a:lvl6pPr marL="6264571" indent="0">
              <a:buNone/>
              <a:defRPr sz="4400" b="1"/>
            </a:lvl6pPr>
            <a:lvl7pPr marL="7517485" indent="0">
              <a:buNone/>
              <a:defRPr sz="4400" b="1"/>
            </a:lvl7pPr>
            <a:lvl8pPr marL="8770399" indent="0">
              <a:buNone/>
              <a:defRPr sz="4400" b="1"/>
            </a:lvl8pPr>
            <a:lvl9pPr marL="10023313" indent="0">
              <a:buNone/>
              <a:defRPr sz="4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5" y="6959600"/>
            <a:ext cx="19392903" cy="12644122"/>
          </a:xfrm>
        </p:spPr>
        <p:txBody>
          <a:bodyPr/>
          <a:lstStyle>
            <a:lvl1pPr>
              <a:defRPr sz="6600"/>
            </a:lvl1pPr>
            <a:lvl2pPr>
              <a:defRPr sz="5468"/>
            </a:lvl2pPr>
            <a:lvl3pPr>
              <a:defRPr sz="4934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3" y="4912362"/>
            <a:ext cx="19400520" cy="2047238"/>
          </a:xfrm>
        </p:spPr>
        <p:txBody>
          <a:bodyPr anchor="b"/>
          <a:lstStyle>
            <a:lvl1pPr marL="0" indent="0">
              <a:buNone/>
              <a:defRPr sz="6600" b="1"/>
            </a:lvl1pPr>
            <a:lvl2pPr marL="1252915" indent="0">
              <a:buNone/>
              <a:defRPr sz="5468" b="1"/>
            </a:lvl2pPr>
            <a:lvl3pPr marL="2505828" indent="0">
              <a:buNone/>
              <a:defRPr sz="4934" b="1"/>
            </a:lvl3pPr>
            <a:lvl4pPr marL="3758742" indent="0">
              <a:buNone/>
              <a:defRPr sz="4400" b="1"/>
            </a:lvl4pPr>
            <a:lvl5pPr marL="5011657" indent="0">
              <a:buNone/>
              <a:defRPr sz="4400" b="1"/>
            </a:lvl5pPr>
            <a:lvl6pPr marL="6264571" indent="0">
              <a:buNone/>
              <a:defRPr sz="4400" b="1"/>
            </a:lvl6pPr>
            <a:lvl7pPr marL="7517485" indent="0">
              <a:buNone/>
              <a:defRPr sz="4400" b="1"/>
            </a:lvl7pPr>
            <a:lvl8pPr marL="8770399" indent="0">
              <a:buNone/>
              <a:defRPr sz="4400" b="1"/>
            </a:lvl8pPr>
            <a:lvl9pPr marL="10023313" indent="0">
              <a:buNone/>
              <a:defRPr sz="4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3" y="6959600"/>
            <a:ext cx="19400520" cy="12644122"/>
          </a:xfrm>
        </p:spPr>
        <p:txBody>
          <a:bodyPr/>
          <a:lstStyle>
            <a:lvl1pPr>
              <a:defRPr sz="6600"/>
            </a:lvl1pPr>
            <a:lvl2pPr>
              <a:defRPr sz="5468"/>
            </a:lvl2pPr>
            <a:lvl3pPr>
              <a:defRPr sz="4934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83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8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97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71" y="873760"/>
            <a:ext cx="14439903" cy="3718560"/>
          </a:xfrm>
        </p:spPr>
        <p:txBody>
          <a:bodyPr anchor="b"/>
          <a:lstStyle>
            <a:lvl1pPr algn="l">
              <a:defRPr sz="54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873762"/>
            <a:ext cx="24536400" cy="18729962"/>
          </a:xfrm>
        </p:spPr>
        <p:txBody>
          <a:bodyPr/>
          <a:lstStyle>
            <a:lvl1pPr>
              <a:defRPr sz="8801"/>
            </a:lvl1pPr>
            <a:lvl2pPr>
              <a:defRPr sz="7668"/>
            </a:lvl2pPr>
            <a:lvl3pPr>
              <a:defRPr sz="6600"/>
            </a:lvl3pPr>
            <a:lvl4pPr>
              <a:defRPr sz="5468"/>
            </a:lvl4pPr>
            <a:lvl5pPr>
              <a:defRPr sz="5468"/>
            </a:lvl5pPr>
            <a:lvl6pPr>
              <a:defRPr sz="5468"/>
            </a:lvl6pPr>
            <a:lvl7pPr>
              <a:defRPr sz="5468"/>
            </a:lvl7pPr>
            <a:lvl8pPr>
              <a:defRPr sz="5468"/>
            </a:lvl8pPr>
            <a:lvl9pPr>
              <a:defRPr sz="54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71" y="4592322"/>
            <a:ext cx="14439903" cy="15011402"/>
          </a:xfrm>
        </p:spPr>
        <p:txBody>
          <a:bodyPr/>
          <a:lstStyle>
            <a:lvl1pPr marL="0" indent="0">
              <a:buNone/>
              <a:defRPr sz="3868"/>
            </a:lvl1pPr>
            <a:lvl2pPr marL="1252915" indent="0">
              <a:buNone/>
              <a:defRPr sz="3267"/>
            </a:lvl2pPr>
            <a:lvl3pPr marL="2505828" indent="0">
              <a:buNone/>
              <a:defRPr sz="2733"/>
            </a:lvl3pPr>
            <a:lvl4pPr marL="3758742" indent="0">
              <a:buNone/>
              <a:defRPr sz="2467"/>
            </a:lvl4pPr>
            <a:lvl5pPr marL="5011657" indent="0">
              <a:buNone/>
              <a:defRPr sz="2467"/>
            </a:lvl5pPr>
            <a:lvl6pPr marL="6264571" indent="0">
              <a:buNone/>
              <a:defRPr sz="2467"/>
            </a:lvl6pPr>
            <a:lvl7pPr marL="7517485" indent="0">
              <a:buNone/>
              <a:defRPr sz="2467"/>
            </a:lvl7pPr>
            <a:lvl8pPr marL="8770399" indent="0">
              <a:buNone/>
              <a:defRPr sz="2467"/>
            </a:lvl8pPr>
            <a:lvl9pPr marL="10023313" indent="0">
              <a:buNone/>
              <a:defRPr sz="2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7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3" y="15361920"/>
            <a:ext cx="26334720" cy="1813562"/>
          </a:xfrm>
        </p:spPr>
        <p:txBody>
          <a:bodyPr anchor="b"/>
          <a:lstStyle>
            <a:lvl1pPr algn="l">
              <a:defRPr sz="54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3" y="1960880"/>
            <a:ext cx="26334720" cy="13167360"/>
          </a:xfrm>
        </p:spPr>
        <p:txBody>
          <a:bodyPr/>
          <a:lstStyle>
            <a:lvl1pPr marL="0" indent="0">
              <a:buNone/>
              <a:defRPr sz="8801"/>
            </a:lvl1pPr>
            <a:lvl2pPr marL="1252915" indent="0">
              <a:buNone/>
              <a:defRPr sz="7668"/>
            </a:lvl2pPr>
            <a:lvl3pPr marL="2505828" indent="0">
              <a:buNone/>
              <a:defRPr sz="6600"/>
            </a:lvl3pPr>
            <a:lvl4pPr marL="3758742" indent="0">
              <a:buNone/>
              <a:defRPr sz="5468"/>
            </a:lvl4pPr>
            <a:lvl5pPr marL="5011657" indent="0">
              <a:buNone/>
              <a:defRPr sz="5468"/>
            </a:lvl5pPr>
            <a:lvl6pPr marL="6264571" indent="0">
              <a:buNone/>
              <a:defRPr sz="5468"/>
            </a:lvl6pPr>
            <a:lvl7pPr marL="7517485" indent="0">
              <a:buNone/>
              <a:defRPr sz="5468"/>
            </a:lvl7pPr>
            <a:lvl8pPr marL="8770399" indent="0">
              <a:buNone/>
              <a:defRPr sz="5468"/>
            </a:lvl8pPr>
            <a:lvl9pPr marL="10023313" indent="0">
              <a:buNone/>
              <a:defRPr sz="546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3" y="17175482"/>
            <a:ext cx="26334720" cy="2575558"/>
          </a:xfrm>
        </p:spPr>
        <p:txBody>
          <a:bodyPr/>
          <a:lstStyle>
            <a:lvl1pPr marL="0" indent="0">
              <a:buNone/>
              <a:defRPr sz="3868"/>
            </a:lvl1pPr>
            <a:lvl2pPr marL="1252915" indent="0">
              <a:buNone/>
              <a:defRPr sz="3267"/>
            </a:lvl2pPr>
            <a:lvl3pPr marL="2505828" indent="0">
              <a:buNone/>
              <a:defRPr sz="2733"/>
            </a:lvl3pPr>
            <a:lvl4pPr marL="3758742" indent="0">
              <a:buNone/>
              <a:defRPr sz="2467"/>
            </a:lvl4pPr>
            <a:lvl5pPr marL="5011657" indent="0">
              <a:buNone/>
              <a:defRPr sz="2467"/>
            </a:lvl5pPr>
            <a:lvl6pPr marL="6264571" indent="0">
              <a:buNone/>
              <a:defRPr sz="2467"/>
            </a:lvl6pPr>
            <a:lvl7pPr marL="7517485" indent="0">
              <a:buNone/>
              <a:defRPr sz="2467"/>
            </a:lvl7pPr>
            <a:lvl8pPr marL="8770399" indent="0">
              <a:buNone/>
              <a:defRPr sz="2467"/>
            </a:lvl8pPr>
            <a:lvl9pPr marL="10023313" indent="0">
              <a:buNone/>
              <a:defRPr sz="2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7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878842"/>
            <a:ext cx="39502080" cy="3657600"/>
          </a:xfrm>
          <a:prstGeom prst="rect">
            <a:avLst/>
          </a:prstGeom>
        </p:spPr>
        <p:txBody>
          <a:bodyPr vert="horz" lIns="375824" tIns="187916" rIns="375824" bIns="1879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5120642"/>
            <a:ext cx="39502080" cy="14483082"/>
          </a:xfrm>
          <a:prstGeom prst="rect">
            <a:avLst/>
          </a:prstGeom>
        </p:spPr>
        <p:txBody>
          <a:bodyPr vert="horz" lIns="375824" tIns="187916" rIns="375824" bIns="1879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20340331"/>
            <a:ext cx="10241280" cy="1168400"/>
          </a:xfrm>
          <a:prstGeom prst="rect">
            <a:avLst/>
          </a:prstGeom>
        </p:spPr>
        <p:txBody>
          <a:bodyPr vert="horz" lIns="375824" tIns="187916" rIns="375824" bIns="187916" rtlCol="0" anchor="ctr"/>
          <a:lstStyle>
            <a:lvl1pPr algn="l">
              <a:defRPr sz="3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20340331"/>
            <a:ext cx="13898880" cy="1168400"/>
          </a:xfrm>
          <a:prstGeom prst="rect">
            <a:avLst/>
          </a:prstGeom>
        </p:spPr>
        <p:txBody>
          <a:bodyPr vert="horz" lIns="375824" tIns="187916" rIns="375824" bIns="187916" rtlCol="0" anchor="ctr"/>
          <a:lstStyle>
            <a:lvl1pPr algn="ctr">
              <a:defRPr sz="3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20340331"/>
            <a:ext cx="10241280" cy="1168400"/>
          </a:xfrm>
          <a:prstGeom prst="rect">
            <a:avLst/>
          </a:prstGeom>
        </p:spPr>
        <p:txBody>
          <a:bodyPr vert="horz" lIns="375824" tIns="187916" rIns="375824" bIns="187916" rtlCol="0" anchor="ctr"/>
          <a:lstStyle>
            <a:lvl1pPr algn="r">
              <a:defRPr sz="3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5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2505828" rtl="0" eaLnBrk="1" latinLnBrk="0" hangingPunct="1">
        <a:spcBef>
          <a:spcPct val="0"/>
        </a:spcBef>
        <a:buNone/>
        <a:defRPr sz="1206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39686" indent="-939686" algn="l" defTabSz="2505828" rtl="0" eaLnBrk="1" latinLnBrk="0" hangingPunct="1">
        <a:spcBef>
          <a:spcPct val="20000"/>
        </a:spcBef>
        <a:buFont typeface="Arial" pitchFamily="34" charset="0"/>
        <a:buChar char="•"/>
        <a:defRPr sz="8801" kern="1200">
          <a:solidFill>
            <a:schemeClr val="tx1"/>
          </a:solidFill>
          <a:latin typeface="+mn-lt"/>
          <a:ea typeface="+mn-ea"/>
          <a:cs typeface="+mn-cs"/>
        </a:defRPr>
      </a:lvl1pPr>
      <a:lvl2pPr marL="2035988" indent="-783074" algn="l" defTabSz="2505828" rtl="0" eaLnBrk="1" latinLnBrk="0" hangingPunct="1">
        <a:spcBef>
          <a:spcPct val="20000"/>
        </a:spcBef>
        <a:buFont typeface="Arial" pitchFamily="34" charset="0"/>
        <a:buChar char="–"/>
        <a:defRPr sz="7668" kern="1200">
          <a:solidFill>
            <a:schemeClr val="tx1"/>
          </a:solidFill>
          <a:latin typeface="+mn-lt"/>
          <a:ea typeface="+mn-ea"/>
          <a:cs typeface="+mn-cs"/>
        </a:defRPr>
      </a:lvl2pPr>
      <a:lvl3pPr marL="3132286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4385199" indent="-626457" algn="l" defTabSz="2505828" rtl="0" eaLnBrk="1" latinLnBrk="0" hangingPunct="1">
        <a:spcBef>
          <a:spcPct val="20000"/>
        </a:spcBef>
        <a:buFont typeface="Arial" pitchFamily="34" charset="0"/>
        <a:buChar char="–"/>
        <a:defRPr sz="5468" kern="1200">
          <a:solidFill>
            <a:schemeClr val="tx1"/>
          </a:solidFill>
          <a:latin typeface="+mn-lt"/>
          <a:ea typeface="+mn-ea"/>
          <a:cs typeface="+mn-cs"/>
        </a:defRPr>
      </a:lvl4pPr>
      <a:lvl5pPr marL="5638114" indent="-626457" algn="l" defTabSz="2505828" rtl="0" eaLnBrk="1" latinLnBrk="0" hangingPunct="1">
        <a:spcBef>
          <a:spcPct val="20000"/>
        </a:spcBef>
        <a:buFont typeface="Arial" pitchFamily="34" charset="0"/>
        <a:buChar char="»"/>
        <a:defRPr sz="5468" kern="1200">
          <a:solidFill>
            <a:schemeClr val="tx1"/>
          </a:solidFill>
          <a:latin typeface="+mn-lt"/>
          <a:ea typeface="+mn-ea"/>
          <a:cs typeface="+mn-cs"/>
        </a:defRPr>
      </a:lvl5pPr>
      <a:lvl6pPr marL="6891028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6pPr>
      <a:lvl7pPr marL="8143942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7pPr>
      <a:lvl8pPr marL="9396855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8pPr>
      <a:lvl9pPr marL="10649770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1pPr>
      <a:lvl2pPr marL="1252915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2pPr>
      <a:lvl3pPr marL="2505828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3pPr>
      <a:lvl4pPr marL="3758742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4pPr>
      <a:lvl5pPr marL="5011657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5pPr>
      <a:lvl6pPr marL="6264571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6pPr>
      <a:lvl7pPr marL="7517485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7pPr>
      <a:lvl8pPr marL="8770399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8pPr>
      <a:lvl9pPr marL="10023313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7"/>
          <p:cNvSpPr>
            <a:spLocks noChangeArrowheads="1"/>
          </p:cNvSpPr>
          <p:nvPr/>
        </p:nvSpPr>
        <p:spPr bwMode="auto">
          <a:xfrm>
            <a:off x="685799" y="3960516"/>
            <a:ext cx="12629858" cy="68795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59" name="Rectangle 14"/>
          <p:cNvSpPr>
            <a:spLocks noChangeArrowheads="1"/>
          </p:cNvSpPr>
          <p:nvPr/>
        </p:nvSpPr>
        <p:spPr bwMode="auto">
          <a:xfrm>
            <a:off x="29679912" y="3920852"/>
            <a:ext cx="13271053" cy="745239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29" name="TextBox 19"/>
          <p:cNvSpPr txBox="1">
            <a:spLocks noChangeArrowheads="1"/>
          </p:cNvSpPr>
          <p:nvPr/>
        </p:nvSpPr>
        <p:spPr bwMode="auto">
          <a:xfrm>
            <a:off x="725516" y="5174483"/>
            <a:ext cx="12479458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CCCA53F-B622-7BCE-ADD6-4EA7ACC4B6D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85800" y="3447447"/>
            <a:ext cx="42367200" cy="1789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C7CE37-8379-3292-7C00-06E96CD12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1518079"/>
            <a:ext cx="42748199" cy="1789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556329BD-17CE-C1D6-9511-B88B1B0A9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79912" y="9699509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0DCAAF-EA70-BC98-3443-9805E77464D1}"/>
              </a:ext>
            </a:extLst>
          </p:cNvPr>
          <p:cNvSpPr txBox="1"/>
          <p:nvPr/>
        </p:nvSpPr>
        <p:spPr>
          <a:xfrm>
            <a:off x="685800" y="347832"/>
            <a:ext cx="345186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2DBA638-3D06-E5F0-BEDE-2EA8686AA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0" y="631156"/>
            <a:ext cx="2057400" cy="2286572"/>
          </a:xfrm>
          <a:prstGeom prst="rect">
            <a:avLst/>
          </a:prstGeom>
        </p:spPr>
      </p:pic>
      <p:graphicFrame>
        <p:nvGraphicFramePr>
          <p:cNvPr id="25" name="Group 263">
            <a:extLst>
              <a:ext uri="{FF2B5EF4-FFF2-40B4-BE49-F238E27FC236}">
                <a16:creationId xmlns:a16="http://schemas.microsoft.com/office/drawing/2014/main" id="{1CDE303E-254C-4011-5D3E-0AF3E0C73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974160"/>
              </p:ext>
            </p:extLst>
          </p:nvPr>
        </p:nvGraphicFramePr>
        <p:xfrm>
          <a:off x="14489400" y="5080002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196BCF8A-6250-290C-FDC7-C173A50CC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9647" y="5087784"/>
            <a:ext cx="12227053" cy="4293490"/>
          </a:xfrm>
          <a:prstGeom prst="rect">
            <a:avLst/>
          </a:prstGeom>
        </p:spPr>
      </p:pic>
      <p:sp>
        <p:nvSpPr>
          <p:cNvPr id="30" name="Rectangle 14">
            <a:extLst>
              <a:ext uri="{FF2B5EF4-FFF2-40B4-BE49-F238E27FC236}">
                <a16:creationId xmlns:a16="http://schemas.microsoft.com/office/drawing/2014/main" id="{DAADCF2A-1E5F-8C40-A239-2304E47CE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276" y="16454181"/>
            <a:ext cx="12494698" cy="60890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31" name="Text Box 32">
            <a:extLst>
              <a:ext uri="{FF2B5EF4-FFF2-40B4-BE49-F238E27FC236}">
                <a16:creationId xmlns:a16="http://schemas.microsoft.com/office/drawing/2014/main" id="{7BFE9115-B31F-701C-F24A-89E3ABC1F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9" y="17493688"/>
            <a:ext cx="12519175" cy="3498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7C12A049-CEA4-7054-2610-B0E8F71DE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0802" y="9410425"/>
            <a:ext cx="14763480" cy="60890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43C8F577-FC28-799D-7177-1F6C924F0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20800" y="10647278"/>
            <a:ext cx="14763480" cy="104491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0B59952E-7DF7-FECF-CA25-99CD0CD57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9911" y="15745042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5" name="TextBox 19">
            <a:extLst>
              <a:ext uri="{FF2B5EF4-FFF2-40B4-BE49-F238E27FC236}">
                <a16:creationId xmlns:a16="http://schemas.microsoft.com/office/drawing/2014/main" id="{ACCE226F-ED4F-2DBB-BBBB-5187AF53F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00106" y="17220984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2B9D142-A771-3588-A09C-64E5A7090989}"/>
              </a:ext>
            </a:extLst>
          </p:cNvPr>
          <p:cNvSpPr txBox="1"/>
          <p:nvPr/>
        </p:nvSpPr>
        <p:spPr>
          <a:xfrm>
            <a:off x="27923723" y="2077041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pic>
        <p:nvPicPr>
          <p:cNvPr id="38" name="Picture 3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34ED7BD-6FBC-9260-3605-F5D9FEB939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7351" y="2029348"/>
            <a:ext cx="4241859" cy="12451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7B5FE-DB3F-7C88-DCE1-E6505E4CF8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9866" y="209542"/>
            <a:ext cx="3883888" cy="1677348"/>
          </a:xfrm>
          <a:prstGeom prst="rect">
            <a:avLst/>
          </a:prstGeom>
        </p:spPr>
      </p:pic>
      <p:sp>
        <p:nvSpPr>
          <p:cNvPr id="4" name="Rectangle 14">
            <a:extLst>
              <a:ext uri="{FF2B5EF4-FFF2-40B4-BE49-F238E27FC236}">
                <a16:creationId xmlns:a16="http://schemas.microsoft.com/office/drawing/2014/main" id="{14837383-B2A8-9143-FCCC-FA34274B5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11288" y="3972679"/>
            <a:ext cx="14572993" cy="68563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401437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A646B-9E1E-7AAC-445B-736B5DF8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7EE773E-2D57-5476-B318-85FC43D03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2818" y="2958490"/>
            <a:ext cx="688862" cy="189819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B94FAE-62C9-14A4-0AD7-96E7B5F08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49" y="3048000"/>
            <a:ext cx="607467" cy="1889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B78EB6-EB5D-390D-026E-CF8B74C4D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891200" cy="3352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234EE0D-8862-6AE6-1408-7D2531E75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583118" y="21132738"/>
            <a:ext cx="42651231" cy="8077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BED76D-8182-9BEE-1619-11252118D132}"/>
              </a:ext>
            </a:extLst>
          </p:cNvPr>
          <p:cNvSpPr txBox="1"/>
          <p:nvPr/>
        </p:nvSpPr>
        <p:spPr>
          <a:xfrm>
            <a:off x="9475469" y="369288"/>
            <a:ext cx="21439603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DB5B70-030B-E795-CA62-D8DE60E70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9089" y="22047"/>
            <a:ext cx="3749771" cy="16194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2268ACF-EF01-D73D-F19F-0DEB88A89F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5775" y="1753340"/>
            <a:ext cx="4367423" cy="18522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44CD37-85E4-E28F-6C41-629F58E94A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273" y="3528657"/>
            <a:ext cx="13866526" cy="1167131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9D19945-AEE2-FDA1-1CB4-BDFA3EE21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580" y="3687608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601DE1A-27D4-BDE3-1DA3-AEC36EA827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166" y="15599047"/>
            <a:ext cx="13787875" cy="524666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757BBE9-5015-24F4-BEF1-E04FED969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919" y="15833552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75201FED-85AA-C458-5095-9950B3840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2820" y="4508079"/>
            <a:ext cx="13268980" cy="104491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 Box 32">
            <a:extLst>
              <a:ext uri="{FF2B5EF4-FFF2-40B4-BE49-F238E27FC236}">
                <a16:creationId xmlns:a16="http://schemas.microsoft.com/office/drawing/2014/main" id="{346055CB-81F0-5310-2709-185AB2462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100" y="16639351"/>
            <a:ext cx="13314699" cy="39948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84BBB75-2CAD-F470-DC85-865FFF002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04717" y="8239118"/>
            <a:ext cx="12517123" cy="6878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86641E6-396E-2809-D502-93FC865629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19080" y="3528657"/>
            <a:ext cx="12524722" cy="42176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AD22DE98-033F-F174-384B-7406C44C9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6596" y="3708010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97FFBF0-5B3D-3B8A-E15C-E0B2BD6C5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61169" y="8475632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844A91F-D69D-3AD5-C93B-608BD6D0CA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49308" y="3561642"/>
            <a:ext cx="13439552" cy="1167131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815A80-489C-16A2-D2B0-0AFC7C492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98079" y="3841489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63B3DA2-0095-DE23-9436-9009CBB95C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19080" y="15610587"/>
            <a:ext cx="26890121" cy="462797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ADAD8B0-2966-79B8-D1FB-2536154ED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6409" y="15826167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FB06EC-2864-1944-2079-1F1D2EC76785}"/>
              </a:ext>
            </a:extLst>
          </p:cNvPr>
          <p:cNvSpPr txBox="1"/>
          <p:nvPr/>
        </p:nvSpPr>
        <p:spPr>
          <a:xfrm>
            <a:off x="32462988" y="20525584"/>
            <a:ext cx="72121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" name="Text Box 32">
            <a:extLst>
              <a:ext uri="{FF2B5EF4-FFF2-40B4-BE49-F238E27FC236}">
                <a16:creationId xmlns:a16="http://schemas.microsoft.com/office/drawing/2014/main" id="{56C5BA12-7F53-0E66-D409-01DA08EE2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1352" y="4594803"/>
            <a:ext cx="12189402" cy="30018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0372FBA3-EEDF-9E4C-D4FE-3D4A80F48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5262" y="9342574"/>
            <a:ext cx="12075492" cy="49878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EEC02B80-B094-0B52-4E19-C6F863667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4693" y="4720538"/>
            <a:ext cx="12888781" cy="104491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BCF8123F-3910-A5B8-D578-6D2623DAB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5262" y="16475551"/>
            <a:ext cx="26428212" cy="3498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98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B97D20-0374-AAC7-393F-C471F8162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72800" y="-10972800"/>
            <a:ext cx="21945600" cy="4389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4CC9D6-973F-25D3-45EE-5F42AAE77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0449" y="246871"/>
            <a:ext cx="3749771" cy="1619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EA0FEB-168A-B391-4201-B99BEF3916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0449" y="1946147"/>
            <a:ext cx="4367423" cy="18522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E521E4-2372-DE8C-51F8-B42D5001D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19555" y="686957"/>
            <a:ext cx="2438400" cy="2710012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E02CD8A0-558C-7AB2-554B-26AEECB9F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174800"/>
            <a:ext cx="13716000" cy="7330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88ACA754-616E-F9C7-DA0F-FD5788A79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00996" y="4131710"/>
            <a:ext cx="13545095" cy="75984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60FAB44B-0403-EF11-E13C-D2EB11838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98" y="5079941"/>
            <a:ext cx="13716000" cy="94561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9FAA42B3-6A2D-CB61-9A5C-EE5F10713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693829"/>
            <a:ext cx="43153155" cy="26761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709CD34A-9002-AD28-8A66-E4A9227C3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5039" y="10161855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1E0E8E37-5A7B-EB87-6294-03261378B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52887"/>
              </p:ext>
            </p:extLst>
          </p:nvPr>
        </p:nvGraphicFramePr>
        <p:xfrm>
          <a:off x="14798039" y="5387904"/>
          <a:ext cx="13787021" cy="4519329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078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8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9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7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5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040F6964-3192-4071-C559-6D5109D67C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14078" y="5158629"/>
            <a:ext cx="13240572" cy="4649384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6DCD9D0A-5C2C-AE75-3645-8FE354F46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859000"/>
            <a:ext cx="13675396" cy="7330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F8963798-96F4-7AF6-2455-FB702499B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163" y="15954515"/>
            <a:ext cx="13650033" cy="54843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104EA3AE-A0F1-7EB9-9781-AA1CDF633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82799" y="11011866"/>
            <a:ext cx="14325601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A28115D2-16CD-DFED-9663-A3ECEC1A0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8038" y="12280130"/>
            <a:ext cx="14310361" cy="89596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D5B28484-1101-748C-2D91-FF3304883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44558" y="15954515"/>
            <a:ext cx="13271053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BEEE8BB1-BDE5-2FBE-FBAD-8A631A994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64637" y="16948689"/>
            <a:ext cx="13350858" cy="34983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04E516-C51A-A1E8-1E37-BD36D86BEA9E}"/>
              </a:ext>
            </a:extLst>
          </p:cNvPr>
          <p:cNvSpPr txBox="1"/>
          <p:nvPr/>
        </p:nvSpPr>
        <p:spPr>
          <a:xfrm>
            <a:off x="27923723" y="2077041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EBD76A1E-B0D1-7384-5124-BD27EEC71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8040" y="4148025"/>
            <a:ext cx="14325600" cy="75984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98A78F-D8D8-4DF1-5FC5-936401ACD134}"/>
              </a:ext>
            </a:extLst>
          </p:cNvPr>
          <p:cNvSpPr txBox="1"/>
          <p:nvPr/>
        </p:nvSpPr>
        <p:spPr>
          <a:xfrm>
            <a:off x="433245" y="433363"/>
            <a:ext cx="2532565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888695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00E38-0D56-76C4-B4DA-22ED2DA7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297EAD-9EEA-DBD6-B2FA-00688F47D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72800" y="-10972800"/>
            <a:ext cx="21945600" cy="4389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4881E4-2601-4327-BBD0-2611C710B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9639" y="156452"/>
            <a:ext cx="3749771" cy="1619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5F5744-834A-A423-A86C-0E92B22238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9639" y="1815975"/>
            <a:ext cx="4367423" cy="1852256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F51140C6-1EAB-0911-F497-6375E3B4E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174800"/>
            <a:ext cx="13716000" cy="7330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C011563-E3A2-D9A9-F759-CC41FDD41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00996" y="4131710"/>
            <a:ext cx="13545095" cy="75984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D2FEFE22-E80A-A8C6-17CA-1362E48A4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98" y="5079941"/>
            <a:ext cx="13716000" cy="94561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6670B7B-A32F-6ECD-9D67-9C92A8F44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693829"/>
            <a:ext cx="43153155" cy="26761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EFA92CD7-1D24-9555-3319-554CEFB57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5039" y="10161855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FFD13FE1-81EB-5482-457F-363340D5D547}"/>
              </a:ext>
            </a:extLst>
          </p:cNvPr>
          <p:cNvGraphicFramePr>
            <a:graphicFrameLocks noGrp="1"/>
          </p:cNvGraphicFramePr>
          <p:nvPr/>
        </p:nvGraphicFramePr>
        <p:xfrm>
          <a:off x="14798039" y="5387904"/>
          <a:ext cx="13787021" cy="4519329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078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8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9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7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5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9FF359C5-6F65-A4C8-3659-32F886A5D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14078" y="5158629"/>
            <a:ext cx="13240572" cy="4649384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2D86A30C-3D16-AFBB-A8EE-F57C7812D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859000"/>
            <a:ext cx="13675396" cy="7330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48D83BF5-A48C-CA8A-6951-0D3516541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163" y="15954515"/>
            <a:ext cx="13650033" cy="54843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B029D01D-D47B-07B3-79C7-51A846C18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82799" y="11011866"/>
            <a:ext cx="14325601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D1F62581-5841-C841-7A87-7B58BACDD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8038" y="12280130"/>
            <a:ext cx="14310361" cy="89596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C2D24580-120A-C4EC-E747-32114C18F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44558" y="15954515"/>
            <a:ext cx="13271053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1E862BD2-809C-82AC-AEE0-3E4423B6B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64637" y="16948689"/>
            <a:ext cx="13350858" cy="34983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55A681-CC3D-88EC-F24B-7ADC8841D1AC}"/>
              </a:ext>
            </a:extLst>
          </p:cNvPr>
          <p:cNvSpPr txBox="1"/>
          <p:nvPr/>
        </p:nvSpPr>
        <p:spPr>
          <a:xfrm>
            <a:off x="27923723" y="2077041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3722373F-7B7E-DE33-9060-68B755AF9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8040" y="4148025"/>
            <a:ext cx="14325600" cy="75984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EB2C4-C8F6-D817-7553-AE2A09B0DD2E}"/>
              </a:ext>
            </a:extLst>
          </p:cNvPr>
          <p:cNvSpPr txBox="1"/>
          <p:nvPr/>
        </p:nvSpPr>
        <p:spPr>
          <a:xfrm>
            <a:off x="433245" y="433363"/>
            <a:ext cx="2532565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378419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D7BD97-2B9F-81C4-18E6-D33A93C0BE61}"/>
              </a:ext>
            </a:extLst>
          </p:cNvPr>
          <p:cNvSpPr txBox="1"/>
          <p:nvPr/>
        </p:nvSpPr>
        <p:spPr>
          <a:xfrm>
            <a:off x="915902" y="525366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56E3C9-383D-53E0-A280-F1474CD42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4939" y="331204"/>
            <a:ext cx="3780202" cy="16325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4D5E3B-0D93-7683-B421-7936464C0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9168" y="1898110"/>
            <a:ext cx="4367423" cy="1852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B46C16-8CD8-C930-6893-5F7617483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68751" y="465824"/>
            <a:ext cx="2438400" cy="27100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9CA3FC7-116E-276D-E377-0F7771C8F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02" y="4056621"/>
            <a:ext cx="12540326" cy="769264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6D2D6DD5-827C-A8B2-64B9-3821FFED9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4744" y="3971124"/>
            <a:ext cx="13271053" cy="752463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5CDDEE8D-D073-D89A-C779-5FECE24AE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903" y="5025819"/>
            <a:ext cx="12540326" cy="94561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5055B90E-EA88-6B3F-3765-5552EA3E6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02" y="3459253"/>
            <a:ext cx="42137098" cy="228454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62B91-BD75-1FE6-D959-B00535BAA4A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15902" y="21600989"/>
            <a:ext cx="42137097" cy="45719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757A590C-A69A-E61E-62FC-CBA592A1A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4744" y="9760005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EB302672-95E0-BC92-1724-AAB9A27587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365909"/>
              </p:ext>
            </p:extLst>
          </p:nvPr>
        </p:nvGraphicFramePr>
        <p:xfrm>
          <a:off x="17192422" y="5111336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44E4ADCC-5083-8BFD-26C0-643332C66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6744" y="5051227"/>
            <a:ext cx="12227053" cy="4293490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95CF9115-7615-5C50-BCB8-64EEEEA27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989" y="15244842"/>
            <a:ext cx="12430239" cy="6890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1709665B-99A1-C9FD-2210-142114497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989" y="16182638"/>
            <a:ext cx="12430240" cy="49878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49F96DD4-0328-5802-2ED1-BF22151FB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5200" y="10129993"/>
            <a:ext cx="12988523" cy="723263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0D782743-5DC5-4BC4-13F4-868B44023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9960" y="11283786"/>
            <a:ext cx="12988523" cy="94561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454E5448-50C1-969F-02D6-1667A6960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9005" y="1558774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38C8ECC7-9B7D-158D-4969-833004EBA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4744" y="16642459"/>
            <a:ext cx="13350858" cy="399484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8A0E7E-3A37-5C16-61DA-5166D7A23580}"/>
              </a:ext>
            </a:extLst>
          </p:cNvPr>
          <p:cNvSpPr txBox="1"/>
          <p:nvPr/>
        </p:nvSpPr>
        <p:spPr>
          <a:xfrm>
            <a:off x="27923723" y="2077041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0E3EEAEE-E0B0-F5F5-ED77-A449964F0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59660" y="4043711"/>
            <a:ext cx="12988523" cy="7285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281287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F2725B-A770-1CF6-C6E9-AA26C4294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A7DF4D-B90F-E508-5B64-06FBB1B059E1}"/>
              </a:ext>
            </a:extLst>
          </p:cNvPr>
          <p:cNvSpPr txBox="1"/>
          <p:nvPr/>
        </p:nvSpPr>
        <p:spPr>
          <a:xfrm>
            <a:off x="915902" y="525366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77ED46-6C32-80FF-6427-0D5F47697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7025" y="280837"/>
            <a:ext cx="3780202" cy="16325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BB3E10-30D0-B3BE-DF5E-15AB76A0C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3777" y="1805898"/>
            <a:ext cx="4367423" cy="18522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3EB8FA-9E91-8558-AE68-B77F6B066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02" y="4056621"/>
            <a:ext cx="12540326" cy="769264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334436A1-0B8D-AD1E-7175-53E43246C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4744" y="3971124"/>
            <a:ext cx="13271053" cy="752463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98870F0F-5DB0-0EFD-3176-706514161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903" y="5025819"/>
            <a:ext cx="12540326" cy="94561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ED1FD847-8EC8-BB7A-DA2E-939D98D3D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02" y="3459253"/>
            <a:ext cx="42137098" cy="228454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B11987-8305-9761-531E-CB36C4F4803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15902" y="21600989"/>
            <a:ext cx="42137097" cy="45719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EFDBC25A-0803-0D3C-7141-BA544C9F4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4744" y="9760005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950B7098-3217-1D7F-C852-1E65368C8BB0}"/>
              </a:ext>
            </a:extLst>
          </p:cNvPr>
          <p:cNvGraphicFramePr>
            <a:graphicFrameLocks noGrp="1"/>
          </p:cNvGraphicFramePr>
          <p:nvPr/>
        </p:nvGraphicFramePr>
        <p:xfrm>
          <a:off x="17192422" y="5111336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9F34D418-AB8B-15C4-0440-2C943C71E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56744" y="5051227"/>
            <a:ext cx="12227053" cy="4293490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ECC1ACC7-3BE0-5433-DB69-6498B6EA4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989" y="15244842"/>
            <a:ext cx="12430239" cy="6890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CA155B80-D51C-286E-19F2-BBE54B4B7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989" y="16182638"/>
            <a:ext cx="12430240" cy="49878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A71647F2-DDD3-D2C6-5243-BD37766A7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5200" y="10129993"/>
            <a:ext cx="12988523" cy="723263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EF2454AF-1C48-26D5-191E-68EFB1840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9960" y="11283786"/>
            <a:ext cx="12988523" cy="94561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B25571FB-75A6-536D-72F4-934D2F7DA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9005" y="1558774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F296A8DF-A742-A474-3A14-1C1FAE848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4744" y="16642459"/>
            <a:ext cx="13350858" cy="399484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ABC54B-14A2-AB9E-2E4B-206500188F88}"/>
              </a:ext>
            </a:extLst>
          </p:cNvPr>
          <p:cNvSpPr txBox="1"/>
          <p:nvPr/>
        </p:nvSpPr>
        <p:spPr>
          <a:xfrm>
            <a:off x="27923723" y="2077041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1186FF29-B037-6028-4F7A-D5E8A5EE4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59660" y="4043711"/>
            <a:ext cx="12988523" cy="7285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2232712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068716-7D72-2A2C-1B6C-A3941F807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891200" cy="21945600"/>
          </a:xfrm>
          <a:prstGeom prst="rect">
            <a:avLst/>
          </a:prstGeom>
        </p:spPr>
      </p:pic>
      <p:sp>
        <p:nvSpPr>
          <p:cNvPr id="6" name="Rectangle 13">
            <a:extLst>
              <a:ext uri="{FF2B5EF4-FFF2-40B4-BE49-F238E27FC236}">
                <a16:creationId xmlns:a16="http://schemas.microsoft.com/office/drawing/2014/main" id="{24E44F0C-D024-6B88-E7BC-5E3555709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06402"/>
            <a:ext cx="35509199" cy="4112371"/>
          </a:xfrm>
          <a:prstGeom prst="rect">
            <a:avLst/>
          </a:prstGeom>
          <a:solidFill>
            <a:srgbClr val="028260"/>
          </a:solidFill>
          <a:ln w="60325" cap="flat">
            <a:noFill/>
            <a:miter lim="800000"/>
          </a:ln>
        </p:spPr>
        <p:txBody>
          <a:bodyPr vert="horz" wrap="square" lIns="250802" tIns="125401" rIns="250802" bIns="125401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2pPr>
            <a:lvl3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3pPr>
            <a:lvl4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4pPr>
            <a:lvl5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5pPr>
            <a:lvl6pPr marL="4572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6pPr>
            <a:lvl7pPr marL="9144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7pPr>
            <a:lvl8pPr marL="13716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8pPr>
            <a:lvl9pPr marL="18288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9pPr>
          </a:lstStyle>
          <a:p>
            <a:pPr eaLnBrk="1" hangingPunct="1"/>
            <a:endParaRPr lang="en-US" sz="3200" i="1">
              <a:solidFill>
                <a:prstClr val="white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30AD8C-FFEE-EFBD-0D5B-92D4B19BA150}"/>
              </a:ext>
            </a:extLst>
          </p:cNvPr>
          <p:cNvSpPr txBox="1"/>
          <p:nvPr/>
        </p:nvSpPr>
        <p:spPr>
          <a:xfrm>
            <a:off x="685800" y="899652"/>
            <a:ext cx="345186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B92494-D219-DBFF-5C0D-A94B2F055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6685" y="122366"/>
            <a:ext cx="4241859" cy="18319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FF1C8F-0569-E0AF-EF43-991538CCF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0577" y="2007896"/>
            <a:ext cx="4367423" cy="18522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590E73-D19E-7876-72F1-F012BF6E8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0" y="406402"/>
            <a:ext cx="2438400" cy="27100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48003DD-1BCA-8C37-B7B3-2297DF2F2425}"/>
              </a:ext>
            </a:extLst>
          </p:cNvPr>
          <p:cNvSpPr/>
          <p:nvPr/>
        </p:nvSpPr>
        <p:spPr>
          <a:xfrm>
            <a:off x="602500" y="4978442"/>
            <a:ext cx="10827500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879133-B4D4-E8F1-6FD0-FADA5F2CAD89}"/>
              </a:ext>
            </a:extLst>
          </p:cNvPr>
          <p:cNvSpPr/>
          <p:nvPr/>
        </p:nvSpPr>
        <p:spPr>
          <a:xfrm>
            <a:off x="12612185" y="4978442"/>
            <a:ext cx="8090945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C362DF-B891-D090-A53F-DFD6BF7FF733}"/>
              </a:ext>
            </a:extLst>
          </p:cNvPr>
          <p:cNvSpPr/>
          <p:nvPr/>
        </p:nvSpPr>
        <p:spPr>
          <a:xfrm>
            <a:off x="21309105" y="5008922"/>
            <a:ext cx="8453556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D9750E-9C2C-CFF3-CEF0-0B0CD2DE21DF}"/>
              </a:ext>
            </a:extLst>
          </p:cNvPr>
          <p:cNvSpPr/>
          <p:nvPr/>
        </p:nvSpPr>
        <p:spPr>
          <a:xfrm>
            <a:off x="30368634" y="5008920"/>
            <a:ext cx="12920066" cy="14329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A522DB-696D-F46E-086F-C1C46D67463B}"/>
              </a:ext>
            </a:extLst>
          </p:cNvPr>
          <p:cNvSpPr/>
          <p:nvPr/>
        </p:nvSpPr>
        <p:spPr>
          <a:xfrm>
            <a:off x="685800" y="14689260"/>
            <a:ext cx="10744199" cy="6765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480526-EE4F-49C4-4995-AADC2990072C}"/>
              </a:ext>
            </a:extLst>
          </p:cNvPr>
          <p:cNvSpPr/>
          <p:nvPr/>
        </p:nvSpPr>
        <p:spPr>
          <a:xfrm>
            <a:off x="12612185" y="14723203"/>
            <a:ext cx="17180954" cy="6748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D382400C-22C8-464A-535C-FC645BC2C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39586" y="15442392"/>
            <a:ext cx="15451920" cy="49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28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E9BD7D2-06E0-8889-E21E-13190701B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99" y="4980844"/>
            <a:ext cx="10827500" cy="610726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8402D0-7A9E-3EB6-F2D5-1F3A6F774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63" y="14689260"/>
            <a:ext cx="10714436" cy="605235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D77C42-29F4-7A06-9511-B520E40A3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945" y="4978441"/>
            <a:ext cx="8090945" cy="601774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FEF0B1-38A3-D678-EE30-57CA5D330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9103" y="5011346"/>
            <a:ext cx="8453557" cy="605235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570E48-BA4D-9DD7-F657-4B8136AB8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8871" y="5008922"/>
            <a:ext cx="12920065" cy="658619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6BF5B-53C0-5CCE-27A8-241C3D38B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12185" y="14723202"/>
            <a:ext cx="17180955" cy="605235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A2B18E1A-4AC8-F268-59B0-0232D4BF7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04" y="6051239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E1AB1C14-AD97-0442-AA30-5E9285853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588" y="15457766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BF5F00EC-587C-19D4-159E-731E51A6E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8965" y="5856230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CBA849CB-74D4-695A-0ABC-61447A06D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03121" y="5770022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87F79A-EF9C-DA02-EB4E-BC82DE125C85}"/>
              </a:ext>
            </a:extLst>
          </p:cNvPr>
          <p:cNvSpPr txBox="1"/>
          <p:nvPr/>
        </p:nvSpPr>
        <p:spPr>
          <a:xfrm>
            <a:off x="30510023" y="5771175"/>
            <a:ext cx="7188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60F1B19-FD34-522F-5C02-ECDCD74FCE75}"/>
              </a:ext>
            </a:extLst>
          </p:cNvPr>
          <p:cNvSpPr/>
          <p:nvPr/>
        </p:nvSpPr>
        <p:spPr>
          <a:xfrm>
            <a:off x="30368633" y="19798463"/>
            <a:ext cx="12920066" cy="1740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C0AD6C-03CA-B341-5DCB-1863B9025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8870" y="19798464"/>
            <a:ext cx="12920066" cy="571293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Acknowledgements</a:t>
            </a:r>
          </a:p>
        </p:txBody>
      </p:sp>
      <p:sp>
        <p:nvSpPr>
          <p:cNvPr id="31" name="TextBox 19">
            <a:extLst>
              <a:ext uri="{FF2B5EF4-FFF2-40B4-BE49-F238E27FC236}">
                <a16:creationId xmlns:a16="http://schemas.microsoft.com/office/drawing/2014/main" id="{404E9135-6B87-D676-232F-A44877DAF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99113" y="20582624"/>
            <a:ext cx="7329778" cy="30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16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</p:spTree>
    <p:extLst>
      <p:ext uri="{BB962C8B-B14F-4D97-AF65-F5344CB8AC3E}">
        <p14:creationId xmlns:p14="http://schemas.microsoft.com/office/powerpoint/2010/main" val="1782343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7973C-D25F-5061-097B-B21549D95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99A2B2-3ADB-E110-F109-8CFD107FE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891200" cy="21945600"/>
          </a:xfrm>
          <a:prstGeom prst="rect">
            <a:avLst/>
          </a:prstGeom>
        </p:spPr>
      </p:pic>
      <p:sp>
        <p:nvSpPr>
          <p:cNvPr id="6" name="Rectangle 13">
            <a:extLst>
              <a:ext uri="{FF2B5EF4-FFF2-40B4-BE49-F238E27FC236}">
                <a16:creationId xmlns:a16="http://schemas.microsoft.com/office/drawing/2014/main" id="{633FA664-3F69-0469-250B-499A7F21B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06402"/>
            <a:ext cx="35509199" cy="4112371"/>
          </a:xfrm>
          <a:prstGeom prst="rect">
            <a:avLst/>
          </a:prstGeom>
          <a:solidFill>
            <a:srgbClr val="028260"/>
          </a:solidFill>
          <a:ln w="60325" cap="flat">
            <a:noFill/>
            <a:miter lim="800000"/>
          </a:ln>
        </p:spPr>
        <p:txBody>
          <a:bodyPr vert="horz" wrap="square" lIns="250802" tIns="125401" rIns="250802" bIns="125401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2pPr>
            <a:lvl3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3pPr>
            <a:lvl4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4pPr>
            <a:lvl5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5pPr>
            <a:lvl6pPr marL="4572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6pPr>
            <a:lvl7pPr marL="9144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7pPr>
            <a:lvl8pPr marL="13716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8pPr>
            <a:lvl9pPr marL="18288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9pPr>
          </a:lstStyle>
          <a:p>
            <a:pPr eaLnBrk="1" hangingPunct="1"/>
            <a:endParaRPr lang="en-US" sz="3200" i="1">
              <a:solidFill>
                <a:prstClr val="white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313364-5159-E60F-3572-B040AF0A6CB1}"/>
              </a:ext>
            </a:extLst>
          </p:cNvPr>
          <p:cNvSpPr txBox="1"/>
          <p:nvPr/>
        </p:nvSpPr>
        <p:spPr>
          <a:xfrm>
            <a:off x="685800" y="899652"/>
            <a:ext cx="345186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65462D-8343-B0BC-8C17-9B09B59C1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6156" y="103978"/>
            <a:ext cx="4561315" cy="19699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A1FA50-A3EA-56A1-2BD5-D32BBEB739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1947" y="2264849"/>
            <a:ext cx="5021305" cy="212957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F95936-F2AC-F203-A480-E415719D4708}"/>
              </a:ext>
            </a:extLst>
          </p:cNvPr>
          <p:cNvSpPr/>
          <p:nvPr/>
        </p:nvSpPr>
        <p:spPr>
          <a:xfrm>
            <a:off x="602500" y="4978442"/>
            <a:ext cx="10827500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8213B0-5F62-F49C-02BE-C28343FE1D6B}"/>
              </a:ext>
            </a:extLst>
          </p:cNvPr>
          <p:cNvSpPr/>
          <p:nvPr/>
        </p:nvSpPr>
        <p:spPr>
          <a:xfrm>
            <a:off x="12612185" y="4978442"/>
            <a:ext cx="8090945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8FD3D1-1F86-9B4F-512F-67FED8208CB7}"/>
              </a:ext>
            </a:extLst>
          </p:cNvPr>
          <p:cNvSpPr/>
          <p:nvPr/>
        </p:nvSpPr>
        <p:spPr>
          <a:xfrm>
            <a:off x="21309105" y="5008922"/>
            <a:ext cx="8453556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6871DE-EAFB-2DE5-C480-730D272857E9}"/>
              </a:ext>
            </a:extLst>
          </p:cNvPr>
          <p:cNvSpPr/>
          <p:nvPr/>
        </p:nvSpPr>
        <p:spPr>
          <a:xfrm>
            <a:off x="30368634" y="5008920"/>
            <a:ext cx="12920066" cy="14329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904FD0-2013-DBCE-9A0C-BA87DF1C832B}"/>
              </a:ext>
            </a:extLst>
          </p:cNvPr>
          <p:cNvSpPr/>
          <p:nvPr/>
        </p:nvSpPr>
        <p:spPr>
          <a:xfrm>
            <a:off x="685800" y="14689260"/>
            <a:ext cx="10744199" cy="6765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36C44F-B407-EDCF-2E56-D57C21C861E9}"/>
              </a:ext>
            </a:extLst>
          </p:cNvPr>
          <p:cNvSpPr/>
          <p:nvPr/>
        </p:nvSpPr>
        <p:spPr>
          <a:xfrm>
            <a:off x="12612185" y="14723203"/>
            <a:ext cx="17180954" cy="6748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53557971-ED4F-0694-2C76-412F980A2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39586" y="15442392"/>
            <a:ext cx="15451920" cy="49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28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1E7C6B-E303-C127-36EE-77D405B6C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99" y="4980844"/>
            <a:ext cx="10827500" cy="610726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7AAA20-ACC1-2F80-EE40-F960FE236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63" y="14689260"/>
            <a:ext cx="10714436" cy="605235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79709A-1FA9-CA23-05C8-F1E9D54EE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945" y="4978441"/>
            <a:ext cx="8090945" cy="601774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2DEAEA-1402-E045-62BF-7056DA405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9103" y="5011346"/>
            <a:ext cx="8453557" cy="605235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BAFD546-ED50-1A63-33CD-9F5039953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8871" y="5008922"/>
            <a:ext cx="12920065" cy="710235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7FE7FB-CDED-79A2-2D2B-E1C561E13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12185" y="14723202"/>
            <a:ext cx="17180955" cy="605235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45982DD7-EC56-E85B-18B8-608B01373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04" y="6051239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26444306-4860-FA1C-FA0F-3DF78AED2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588" y="15457766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88DEEC6F-9B35-C819-844A-3B76286FA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8965" y="5856230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07537658-EB63-946B-5477-D89E73E9B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03121" y="5770022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55654F-6788-0E0C-F943-147285A9DD9E}"/>
              </a:ext>
            </a:extLst>
          </p:cNvPr>
          <p:cNvSpPr txBox="1"/>
          <p:nvPr/>
        </p:nvSpPr>
        <p:spPr>
          <a:xfrm>
            <a:off x="30510023" y="5771175"/>
            <a:ext cx="7188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C77CD86-EE3D-226A-2EC0-59F31A23924E}"/>
              </a:ext>
            </a:extLst>
          </p:cNvPr>
          <p:cNvSpPr/>
          <p:nvPr/>
        </p:nvSpPr>
        <p:spPr>
          <a:xfrm>
            <a:off x="30368633" y="19798463"/>
            <a:ext cx="12920066" cy="1740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01149DB-8299-73A1-07E4-4A186223F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8870" y="19798464"/>
            <a:ext cx="12920066" cy="571293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Acknowledgements</a:t>
            </a:r>
          </a:p>
        </p:txBody>
      </p:sp>
      <p:sp>
        <p:nvSpPr>
          <p:cNvPr id="31" name="TextBox 19">
            <a:extLst>
              <a:ext uri="{FF2B5EF4-FFF2-40B4-BE49-F238E27FC236}">
                <a16:creationId xmlns:a16="http://schemas.microsoft.com/office/drawing/2014/main" id="{A2FAF39B-DD4A-2B55-A643-E283BDDE4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99113" y="20582624"/>
            <a:ext cx="7329778" cy="30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16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</p:spTree>
    <p:extLst>
      <p:ext uri="{BB962C8B-B14F-4D97-AF65-F5344CB8AC3E}">
        <p14:creationId xmlns:p14="http://schemas.microsoft.com/office/powerpoint/2010/main" val="3434007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F6CFF1E-91B1-0421-1554-18A3E772A908}"/>
              </a:ext>
            </a:extLst>
          </p:cNvPr>
          <p:cNvSpPr/>
          <p:nvPr/>
        </p:nvSpPr>
        <p:spPr>
          <a:xfrm>
            <a:off x="27429384" y="13484779"/>
            <a:ext cx="15723739" cy="75309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8A9F1F-ED5D-1F69-9114-B00AC295D0C9}"/>
              </a:ext>
            </a:extLst>
          </p:cNvPr>
          <p:cNvSpPr/>
          <p:nvPr/>
        </p:nvSpPr>
        <p:spPr>
          <a:xfrm>
            <a:off x="27299865" y="4390827"/>
            <a:ext cx="15723739" cy="8849953"/>
          </a:xfrm>
          <a:prstGeom prst="rect">
            <a:avLst/>
          </a:prstGeom>
          <a:solidFill>
            <a:schemeClr val="bg2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0292E7-0EAB-FE0C-E151-CA796BD3F146}"/>
              </a:ext>
            </a:extLst>
          </p:cNvPr>
          <p:cNvSpPr/>
          <p:nvPr/>
        </p:nvSpPr>
        <p:spPr>
          <a:xfrm>
            <a:off x="14097002" y="4351901"/>
            <a:ext cx="12826306" cy="167426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04055C-D604-BA0E-771C-E7ABC8549C49}"/>
              </a:ext>
            </a:extLst>
          </p:cNvPr>
          <p:cNvSpPr/>
          <p:nvPr/>
        </p:nvSpPr>
        <p:spPr>
          <a:xfrm>
            <a:off x="400450" y="4350604"/>
            <a:ext cx="13202458" cy="167426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5" name="Text Box 49">
            <a:extLst>
              <a:ext uri="{FF2B5EF4-FFF2-40B4-BE49-F238E27FC236}">
                <a16:creationId xmlns:a16="http://schemas.microsoft.com/office/drawing/2014/main" id="{21C8BEEC-5B09-6B90-F7F4-677ADF143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192" y="5190367"/>
            <a:ext cx="12675049" cy="1144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16" name="Text Box 49">
            <a:extLst>
              <a:ext uri="{FF2B5EF4-FFF2-40B4-BE49-F238E27FC236}">
                <a16:creationId xmlns:a16="http://schemas.microsoft.com/office/drawing/2014/main" id="{A64FAEB1-74A7-09F3-95D7-BB91C8E73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81584" y="11756931"/>
            <a:ext cx="11989515" cy="895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 Box 49">
            <a:extLst>
              <a:ext uri="{FF2B5EF4-FFF2-40B4-BE49-F238E27FC236}">
                <a16:creationId xmlns:a16="http://schemas.microsoft.com/office/drawing/2014/main" id="{CA5069D9-2B89-A80E-F40B-DB7388847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212" y="18119068"/>
            <a:ext cx="12675048" cy="300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8" name="Group 263">
            <a:extLst>
              <a:ext uri="{FF2B5EF4-FFF2-40B4-BE49-F238E27FC236}">
                <a16:creationId xmlns:a16="http://schemas.microsoft.com/office/drawing/2014/main" id="{1FD739D4-4987-62B8-A5E4-C764FB9F1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174230"/>
              </p:ext>
            </p:extLst>
          </p:nvPr>
        </p:nvGraphicFramePr>
        <p:xfrm>
          <a:off x="14659402" y="5717277"/>
          <a:ext cx="11069279" cy="4536596"/>
        </p:xfrm>
        <a:graphic>
          <a:graphicData uri="http://schemas.openxmlformats.org/drawingml/2006/table">
            <a:tbl>
              <a:tblPr/>
              <a:tblGrid>
                <a:gridCol w="7288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4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4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4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8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86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85E97A1-E9D4-ADFD-7542-03188B250C92}"/>
              </a:ext>
            </a:extLst>
          </p:cNvPr>
          <p:cNvSpPr txBox="1"/>
          <p:nvPr/>
        </p:nvSpPr>
        <p:spPr>
          <a:xfrm flipH="1">
            <a:off x="358956" y="4350604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49A231-DC15-5309-0703-01D245950B9F}"/>
              </a:ext>
            </a:extLst>
          </p:cNvPr>
          <p:cNvSpPr txBox="1"/>
          <p:nvPr/>
        </p:nvSpPr>
        <p:spPr>
          <a:xfrm>
            <a:off x="389436" y="17055422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02F86EE-42BA-3808-3955-4A469356736E}"/>
              </a:ext>
            </a:extLst>
          </p:cNvPr>
          <p:cNvCxnSpPr/>
          <p:nvPr/>
        </p:nvCxnSpPr>
        <p:spPr>
          <a:xfrm>
            <a:off x="445953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3034831-3AE7-0D62-FF1D-AC1CBE355123}"/>
              </a:ext>
            </a:extLst>
          </p:cNvPr>
          <p:cNvCxnSpPr/>
          <p:nvPr/>
        </p:nvCxnSpPr>
        <p:spPr>
          <a:xfrm>
            <a:off x="461192" y="17947379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7644FBC-D784-3BD8-6712-159CA6787D02}"/>
              </a:ext>
            </a:extLst>
          </p:cNvPr>
          <p:cNvSpPr txBox="1"/>
          <p:nvPr/>
        </p:nvSpPr>
        <p:spPr>
          <a:xfrm flipH="1">
            <a:off x="14352065" y="447040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1855F24-747F-4D3B-D2AE-5954C749DBA8}"/>
              </a:ext>
            </a:extLst>
          </p:cNvPr>
          <p:cNvCxnSpPr/>
          <p:nvPr/>
        </p:nvCxnSpPr>
        <p:spPr>
          <a:xfrm>
            <a:off x="14402859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C848949-4438-5A6E-30FE-F3EE8F5C5575}"/>
              </a:ext>
            </a:extLst>
          </p:cNvPr>
          <p:cNvSpPr txBox="1"/>
          <p:nvPr/>
        </p:nvSpPr>
        <p:spPr>
          <a:xfrm flipH="1">
            <a:off x="27689873" y="431047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88B4F9F-A85F-1AA1-DEC0-BCB7A22E492F}"/>
              </a:ext>
            </a:extLst>
          </p:cNvPr>
          <p:cNvCxnSpPr/>
          <p:nvPr/>
        </p:nvCxnSpPr>
        <p:spPr>
          <a:xfrm>
            <a:off x="27719582" y="512030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A3A04A8-7322-C2CD-EF66-9FCB71338D31}"/>
              </a:ext>
            </a:extLst>
          </p:cNvPr>
          <p:cNvSpPr txBox="1"/>
          <p:nvPr/>
        </p:nvSpPr>
        <p:spPr>
          <a:xfrm flipH="1">
            <a:off x="14481584" y="10504604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5A13A1C-E58C-9292-7EE8-9F6B234623C0}"/>
              </a:ext>
            </a:extLst>
          </p:cNvPr>
          <p:cNvCxnSpPr/>
          <p:nvPr/>
        </p:nvCxnSpPr>
        <p:spPr>
          <a:xfrm>
            <a:off x="14481584" y="115062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DCECA5A-F6C3-FADB-5F2C-FD67954639BA}"/>
              </a:ext>
            </a:extLst>
          </p:cNvPr>
          <p:cNvSpPr txBox="1"/>
          <p:nvPr/>
        </p:nvSpPr>
        <p:spPr>
          <a:xfrm flipH="1">
            <a:off x="27618146" y="13659584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D51C78-5244-F082-27D0-680B08276B55}"/>
              </a:ext>
            </a:extLst>
          </p:cNvPr>
          <p:cNvCxnSpPr/>
          <p:nvPr/>
        </p:nvCxnSpPr>
        <p:spPr>
          <a:xfrm>
            <a:off x="27719582" y="1449058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Box 49">
            <a:extLst>
              <a:ext uri="{FF2B5EF4-FFF2-40B4-BE49-F238E27FC236}">
                <a16:creationId xmlns:a16="http://schemas.microsoft.com/office/drawing/2014/main" id="{24B42F6F-0765-FB64-9635-D44A938C0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9169" y="5301400"/>
            <a:ext cx="7237967" cy="750109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4D15F0-1C93-2245-6CAD-4CFD5BCC10C6}"/>
              </a:ext>
            </a:extLst>
          </p:cNvPr>
          <p:cNvSpPr/>
          <p:nvPr/>
        </p:nvSpPr>
        <p:spPr>
          <a:xfrm>
            <a:off x="35433693" y="9722964"/>
            <a:ext cx="8141591" cy="3032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4CA97120-AE3C-9E9B-AF36-349F2D9B31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7267741"/>
              </p:ext>
            </p:extLst>
          </p:nvPr>
        </p:nvGraphicFramePr>
        <p:xfrm>
          <a:off x="37147623" y="4498058"/>
          <a:ext cx="5765800" cy="272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A21E100E-F799-5916-D4EC-6E477C65CF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184910"/>
              </p:ext>
            </p:extLst>
          </p:nvPr>
        </p:nvGraphicFramePr>
        <p:xfrm>
          <a:off x="38204118" y="7129748"/>
          <a:ext cx="4041162" cy="281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2C62C669-0F84-1B43-6FF0-A2D914735442}"/>
              </a:ext>
            </a:extLst>
          </p:cNvPr>
          <p:cNvSpPr/>
          <p:nvPr/>
        </p:nvSpPr>
        <p:spPr>
          <a:xfrm>
            <a:off x="27719582" y="14901916"/>
            <a:ext cx="15193841" cy="601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CE7545-1CB4-79FF-8710-336A31B8A425}"/>
              </a:ext>
            </a:extLst>
          </p:cNvPr>
          <p:cNvSpPr txBox="1"/>
          <p:nvPr/>
        </p:nvSpPr>
        <p:spPr>
          <a:xfrm>
            <a:off x="27659393" y="21299666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1030" name="Picture 6" descr="6 of the best expert-approved sage green paints | Homes and Gardens">
            <a:extLst>
              <a:ext uri="{FF2B5EF4-FFF2-40B4-BE49-F238E27FC236}">
                <a16:creationId xmlns:a16="http://schemas.microsoft.com/office/drawing/2014/main" id="{5369F27A-4D69-9B50-03F0-F99212E0E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4"/>
            <a:ext cx="43891200" cy="342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78A91C-4263-40C5-A3D3-9DFED2C98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0992" y="1573748"/>
            <a:ext cx="4367423" cy="18522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88EE5A-2CFB-E76C-8DEE-50B762A77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512" y="34734"/>
            <a:ext cx="3780202" cy="16325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D9CD9A-2F49-3A0B-2872-61BEB2907B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95600" y="432383"/>
            <a:ext cx="2438400" cy="271001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1ADC7C9-98DC-219A-F221-8F1E08DCF712}"/>
              </a:ext>
            </a:extLst>
          </p:cNvPr>
          <p:cNvSpPr txBox="1"/>
          <p:nvPr/>
        </p:nvSpPr>
        <p:spPr>
          <a:xfrm>
            <a:off x="733018" y="435801"/>
            <a:ext cx="3432411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006911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F2E35-491D-21C5-59AC-997DC6B3F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DC7ECF2-1BBD-A348-3A3D-E24CFA8B5F36}"/>
              </a:ext>
            </a:extLst>
          </p:cNvPr>
          <p:cNvSpPr/>
          <p:nvPr/>
        </p:nvSpPr>
        <p:spPr>
          <a:xfrm>
            <a:off x="27429384" y="13484779"/>
            <a:ext cx="15723739" cy="75309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3BB112-5CBB-BA83-C1A2-653A81055346}"/>
              </a:ext>
            </a:extLst>
          </p:cNvPr>
          <p:cNvSpPr/>
          <p:nvPr/>
        </p:nvSpPr>
        <p:spPr>
          <a:xfrm>
            <a:off x="27299865" y="4390827"/>
            <a:ext cx="15723739" cy="8849953"/>
          </a:xfrm>
          <a:prstGeom prst="rect">
            <a:avLst/>
          </a:prstGeom>
          <a:solidFill>
            <a:schemeClr val="bg2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8AA370-E407-32F1-9FBE-1682A31084DA}"/>
              </a:ext>
            </a:extLst>
          </p:cNvPr>
          <p:cNvSpPr/>
          <p:nvPr/>
        </p:nvSpPr>
        <p:spPr>
          <a:xfrm>
            <a:off x="14097002" y="4351901"/>
            <a:ext cx="12826306" cy="167426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8690A0-4BE6-9AE2-B6F5-2A196B774B0D}"/>
              </a:ext>
            </a:extLst>
          </p:cNvPr>
          <p:cNvSpPr/>
          <p:nvPr/>
        </p:nvSpPr>
        <p:spPr>
          <a:xfrm>
            <a:off x="400450" y="4350604"/>
            <a:ext cx="13202458" cy="167426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5" name="Text Box 49">
            <a:extLst>
              <a:ext uri="{FF2B5EF4-FFF2-40B4-BE49-F238E27FC236}">
                <a16:creationId xmlns:a16="http://schemas.microsoft.com/office/drawing/2014/main" id="{06CB4282-6797-6CE9-8C94-6C5B6D1CF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192" y="5190367"/>
            <a:ext cx="12675049" cy="1144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16" name="Text Box 49">
            <a:extLst>
              <a:ext uri="{FF2B5EF4-FFF2-40B4-BE49-F238E27FC236}">
                <a16:creationId xmlns:a16="http://schemas.microsoft.com/office/drawing/2014/main" id="{EC6DD506-02D5-F4FE-847A-120FB30AF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81584" y="11756931"/>
            <a:ext cx="11989515" cy="895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 Box 49">
            <a:extLst>
              <a:ext uri="{FF2B5EF4-FFF2-40B4-BE49-F238E27FC236}">
                <a16:creationId xmlns:a16="http://schemas.microsoft.com/office/drawing/2014/main" id="{9915FF34-8DDF-C71F-167D-31C8D601B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212" y="18119068"/>
            <a:ext cx="12675048" cy="300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8" name="Group 263">
            <a:extLst>
              <a:ext uri="{FF2B5EF4-FFF2-40B4-BE49-F238E27FC236}">
                <a16:creationId xmlns:a16="http://schemas.microsoft.com/office/drawing/2014/main" id="{6E6C0613-C973-CDB2-3BCF-C63E4CBD1B21}"/>
              </a:ext>
            </a:extLst>
          </p:cNvPr>
          <p:cNvGraphicFramePr>
            <a:graphicFrameLocks noGrp="1"/>
          </p:cNvGraphicFramePr>
          <p:nvPr/>
        </p:nvGraphicFramePr>
        <p:xfrm>
          <a:off x="14659402" y="5717277"/>
          <a:ext cx="11069279" cy="4536596"/>
        </p:xfrm>
        <a:graphic>
          <a:graphicData uri="http://schemas.openxmlformats.org/drawingml/2006/table">
            <a:tbl>
              <a:tblPr/>
              <a:tblGrid>
                <a:gridCol w="7288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4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4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4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8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86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9B04248-58F3-759C-0997-A24E3086540F}"/>
              </a:ext>
            </a:extLst>
          </p:cNvPr>
          <p:cNvSpPr txBox="1"/>
          <p:nvPr/>
        </p:nvSpPr>
        <p:spPr>
          <a:xfrm flipH="1">
            <a:off x="358956" y="4350604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8A25E0-6B3C-2E3C-C5AA-CEE03B9058BF}"/>
              </a:ext>
            </a:extLst>
          </p:cNvPr>
          <p:cNvSpPr txBox="1"/>
          <p:nvPr/>
        </p:nvSpPr>
        <p:spPr>
          <a:xfrm>
            <a:off x="389436" y="17055422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7E6E2B9-E2C1-81EC-822C-21366F0264FB}"/>
              </a:ext>
            </a:extLst>
          </p:cNvPr>
          <p:cNvCxnSpPr/>
          <p:nvPr/>
        </p:nvCxnSpPr>
        <p:spPr>
          <a:xfrm>
            <a:off x="445953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F9D3E6A-876A-4211-88AA-37ABD8A22B49}"/>
              </a:ext>
            </a:extLst>
          </p:cNvPr>
          <p:cNvCxnSpPr/>
          <p:nvPr/>
        </p:nvCxnSpPr>
        <p:spPr>
          <a:xfrm>
            <a:off x="461192" y="17947379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EA93D22-0F26-9AF1-E6CE-797361A1800D}"/>
              </a:ext>
            </a:extLst>
          </p:cNvPr>
          <p:cNvSpPr txBox="1"/>
          <p:nvPr/>
        </p:nvSpPr>
        <p:spPr>
          <a:xfrm flipH="1">
            <a:off x="14352065" y="447040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591A835-B5DF-0EA2-3008-B0ACE83E2224}"/>
              </a:ext>
            </a:extLst>
          </p:cNvPr>
          <p:cNvCxnSpPr/>
          <p:nvPr/>
        </p:nvCxnSpPr>
        <p:spPr>
          <a:xfrm>
            <a:off x="14402859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80290F7-832E-6FEE-340F-CFC00A570C94}"/>
              </a:ext>
            </a:extLst>
          </p:cNvPr>
          <p:cNvSpPr txBox="1"/>
          <p:nvPr/>
        </p:nvSpPr>
        <p:spPr>
          <a:xfrm flipH="1">
            <a:off x="27689873" y="431047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DA1531A-D85A-414F-5B27-9C96D8F496C2}"/>
              </a:ext>
            </a:extLst>
          </p:cNvPr>
          <p:cNvCxnSpPr/>
          <p:nvPr/>
        </p:nvCxnSpPr>
        <p:spPr>
          <a:xfrm>
            <a:off x="27719582" y="512030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2FC738E-DFC9-4692-356B-B78603A4E798}"/>
              </a:ext>
            </a:extLst>
          </p:cNvPr>
          <p:cNvSpPr txBox="1"/>
          <p:nvPr/>
        </p:nvSpPr>
        <p:spPr>
          <a:xfrm flipH="1">
            <a:off x="14481584" y="10504604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F939F6-A2C4-4AD0-715C-1354935CEB0E}"/>
              </a:ext>
            </a:extLst>
          </p:cNvPr>
          <p:cNvCxnSpPr/>
          <p:nvPr/>
        </p:nvCxnSpPr>
        <p:spPr>
          <a:xfrm>
            <a:off x="14481584" y="115062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2E68C1D-C47F-3B31-867E-06E3503274A1}"/>
              </a:ext>
            </a:extLst>
          </p:cNvPr>
          <p:cNvSpPr txBox="1"/>
          <p:nvPr/>
        </p:nvSpPr>
        <p:spPr>
          <a:xfrm flipH="1">
            <a:off x="27618146" y="13659584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2C0A685-CE4E-77FB-B6A7-8B7C2175C79C}"/>
              </a:ext>
            </a:extLst>
          </p:cNvPr>
          <p:cNvCxnSpPr/>
          <p:nvPr/>
        </p:nvCxnSpPr>
        <p:spPr>
          <a:xfrm>
            <a:off x="27719582" y="1449058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Box 49">
            <a:extLst>
              <a:ext uri="{FF2B5EF4-FFF2-40B4-BE49-F238E27FC236}">
                <a16:creationId xmlns:a16="http://schemas.microsoft.com/office/drawing/2014/main" id="{BB98D57F-FD18-D771-F637-1CE0EEC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9169" y="5301400"/>
            <a:ext cx="7237967" cy="750109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F800845-08AF-EC25-A718-9BAB51B3F041}"/>
              </a:ext>
            </a:extLst>
          </p:cNvPr>
          <p:cNvSpPr/>
          <p:nvPr/>
        </p:nvSpPr>
        <p:spPr>
          <a:xfrm>
            <a:off x="35433693" y="9722964"/>
            <a:ext cx="8141591" cy="3032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C07EEDE6-F9BD-F885-E031-E8EFFBD66F13}"/>
              </a:ext>
            </a:extLst>
          </p:cNvPr>
          <p:cNvGraphicFramePr/>
          <p:nvPr/>
        </p:nvGraphicFramePr>
        <p:xfrm>
          <a:off x="37147623" y="4498058"/>
          <a:ext cx="5765800" cy="272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D720E049-33A5-484E-E7D9-2C2224C60785}"/>
              </a:ext>
            </a:extLst>
          </p:cNvPr>
          <p:cNvGraphicFramePr/>
          <p:nvPr/>
        </p:nvGraphicFramePr>
        <p:xfrm>
          <a:off x="38204118" y="7129748"/>
          <a:ext cx="4041162" cy="281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A96771CF-9E7E-09B4-97C0-EA2FB37B2844}"/>
              </a:ext>
            </a:extLst>
          </p:cNvPr>
          <p:cNvSpPr/>
          <p:nvPr/>
        </p:nvSpPr>
        <p:spPr>
          <a:xfrm>
            <a:off x="27719582" y="14901916"/>
            <a:ext cx="15193841" cy="601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508A6B-871C-B19B-4A78-F7780CE25C86}"/>
              </a:ext>
            </a:extLst>
          </p:cNvPr>
          <p:cNvSpPr txBox="1"/>
          <p:nvPr/>
        </p:nvSpPr>
        <p:spPr>
          <a:xfrm>
            <a:off x="27659393" y="21299666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1030" name="Picture 6" descr="6 of the best expert-approved sage green paints | Homes and Gardens">
            <a:extLst>
              <a:ext uri="{FF2B5EF4-FFF2-40B4-BE49-F238E27FC236}">
                <a16:creationId xmlns:a16="http://schemas.microsoft.com/office/drawing/2014/main" id="{BE22E0C9-3627-109A-36C5-9506D5058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4"/>
            <a:ext cx="43891200" cy="342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5B5B7C-7657-33AB-F13D-551022E84A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6000" y="1817747"/>
            <a:ext cx="4367423" cy="18522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3A896C-7D8F-3414-9D1F-E1734213F7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5078" y="215753"/>
            <a:ext cx="3780202" cy="163256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635694A-DEBD-0A7F-170E-C3FADCE19535}"/>
              </a:ext>
            </a:extLst>
          </p:cNvPr>
          <p:cNvSpPr txBox="1"/>
          <p:nvPr/>
        </p:nvSpPr>
        <p:spPr>
          <a:xfrm>
            <a:off x="733018" y="435801"/>
            <a:ext cx="3432411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174570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02535-D389-7116-9C3F-75F554C84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7">
            <a:extLst>
              <a:ext uri="{FF2B5EF4-FFF2-40B4-BE49-F238E27FC236}">
                <a16:creationId xmlns:a16="http://schemas.microsoft.com/office/drawing/2014/main" id="{393A2666-4C3B-5615-92DA-298EB0AB0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799" y="3960516"/>
            <a:ext cx="12629858" cy="68795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59" name="Rectangle 14">
            <a:extLst>
              <a:ext uri="{FF2B5EF4-FFF2-40B4-BE49-F238E27FC236}">
                <a16:creationId xmlns:a16="http://schemas.microsoft.com/office/drawing/2014/main" id="{F31D4A53-6B6E-D980-369A-7DEC79D10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9912" y="3920852"/>
            <a:ext cx="13271053" cy="745239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787D537E-BCC7-9134-840B-7A9F5CC1A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516" y="5174483"/>
            <a:ext cx="12479458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9DCB730-70E5-4DF0-498B-7C522BD712D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85800" y="3447447"/>
            <a:ext cx="42367200" cy="1789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FC913A-87AC-CD50-4189-A461DD32A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1518079"/>
            <a:ext cx="42748199" cy="1789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E7A2B81F-93B5-DCD6-6562-A9FCDAF34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79912" y="9699509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F2FBC9-6D0B-FE19-D9A0-ED58A436548A}"/>
              </a:ext>
            </a:extLst>
          </p:cNvPr>
          <p:cNvSpPr txBox="1"/>
          <p:nvPr/>
        </p:nvSpPr>
        <p:spPr>
          <a:xfrm>
            <a:off x="685800" y="347832"/>
            <a:ext cx="345186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graphicFrame>
        <p:nvGraphicFramePr>
          <p:cNvPr id="25" name="Group 263">
            <a:extLst>
              <a:ext uri="{FF2B5EF4-FFF2-40B4-BE49-F238E27FC236}">
                <a16:creationId xmlns:a16="http://schemas.microsoft.com/office/drawing/2014/main" id="{B598CF62-9128-1BFF-074B-EECC0DB22024}"/>
              </a:ext>
            </a:extLst>
          </p:cNvPr>
          <p:cNvGraphicFramePr>
            <a:graphicFrameLocks noGrp="1"/>
          </p:cNvGraphicFramePr>
          <p:nvPr/>
        </p:nvGraphicFramePr>
        <p:xfrm>
          <a:off x="14489400" y="5080002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130E4321-84DF-4AD8-CA0E-22AD97A66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9647" y="5087784"/>
            <a:ext cx="12227053" cy="4293490"/>
          </a:xfrm>
          <a:prstGeom prst="rect">
            <a:avLst/>
          </a:prstGeom>
        </p:spPr>
      </p:pic>
      <p:sp>
        <p:nvSpPr>
          <p:cNvPr id="30" name="Rectangle 14">
            <a:extLst>
              <a:ext uri="{FF2B5EF4-FFF2-40B4-BE49-F238E27FC236}">
                <a16:creationId xmlns:a16="http://schemas.microsoft.com/office/drawing/2014/main" id="{97E509A7-8838-4A10-B918-85B553F9E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276" y="16454181"/>
            <a:ext cx="12494698" cy="60890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31" name="Text Box 32">
            <a:extLst>
              <a:ext uri="{FF2B5EF4-FFF2-40B4-BE49-F238E27FC236}">
                <a16:creationId xmlns:a16="http://schemas.microsoft.com/office/drawing/2014/main" id="{9B6E19A0-9D60-1AAC-5567-77B594603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9" y="17493688"/>
            <a:ext cx="12519175" cy="3498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F9A31075-F14B-7412-9584-D784D1F5B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0802" y="9410425"/>
            <a:ext cx="14763480" cy="60890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FD3DBD03-8154-6138-76C1-0B8477377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20800" y="10647278"/>
            <a:ext cx="14763480" cy="104491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F2E88314-1637-C066-F8DA-59F76C476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9911" y="15745042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5" name="TextBox 19">
            <a:extLst>
              <a:ext uri="{FF2B5EF4-FFF2-40B4-BE49-F238E27FC236}">
                <a16:creationId xmlns:a16="http://schemas.microsoft.com/office/drawing/2014/main" id="{18E9B1F3-4020-409B-A2BF-A83E9A2A5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00106" y="17220984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0E53BF6-6C6A-0E95-125C-182947B79404}"/>
              </a:ext>
            </a:extLst>
          </p:cNvPr>
          <p:cNvSpPr txBox="1"/>
          <p:nvPr/>
        </p:nvSpPr>
        <p:spPr>
          <a:xfrm>
            <a:off x="27923723" y="2077041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pic>
        <p:nvPicPr>
          <p:cNvPr id="38" name="Picture 3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6471F88-F6D6-D2B2-98D6-69BC90D971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3540" y="2055064"/>
            <a:ext cx="4241859" cy="12451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EEE84E-862C-18CB-C59E-A314C2A0D9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1511" y="141154"/>
            <a:ext cx="3883888" cy="1677348"/>
          </a:xfrm>
          <a:prstGeom prst="rect">
            <a:avLst/>
          </a:prstGeom>
        </p:spPr>
      </p:pic>
      <p:sp>
        <p:nvSpPr>
          <p:cNvPr id="4" name="Rectangle 14">
            <a:extLst>
              <a:ext uri="{FF2B5EF4-FFF2-40B4-BE49-F238E27FC236}">
                <a16:creationId xmlns:a16="http://schemas.microsoft.com/office/drawing/2014/main" id="{05C0875D-AB8E-B730-EE15-C36C322E2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11288" y="3972679"/>
            <a:ext cx="14572993" cy="68563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289259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E79D7A6-BAE3-C1C1-24AF-37D159B329D4}"/>
              </a:ext>
            </a:extLst>
          </p:cNvPr>
          <p:cNvSpPr/>
          <p:nvPr/>
        </p:nvSpPr>
        <p:spPr>
          <a:xfrm>
            <a:off x="27533600" y="13563601"/>
            <a:ext cx="15723739" cy="75309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110221-AC3F-8D13-B13B-15371747EE90}"/>
              </a:ext>
            </a:extLst>
          </p:cNvPr>
          <p:cNvSpPr/>
          <p:nvPr/>
        </p:nvSpPr>
        <p:spPr>
          <a:xfrm>
            <a:off x="27533601" y="4384549"/>
            <a:ext cx="15723739" cy="884995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644863-4FAA-E8C9-AB86-5C3826E8B7A1}"/>
              </a:ext>
            </a:extLst>
          </p:cNvPr>
          <p:cNvSpPr/>
          <p:nvPr/>
        </p:nvSpPr>
        <p:spPr>
          <a:xfrm>
            <a:off x="14402858" y="4351901"/>
            <a:ext cx="12507389" cy="167426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AF052E-853A-172A-532A-2EF937767117}"/>
              </a:ext>
            </a:extLst>
          </p:cNvPr>
          <p:cNvSpPr/>
          <p:nvPr/>
        </p:nvSpPr>
        <p:spPr>
          <a:xfrm>
            <a:off x="457200" y="4351901"/>
            <a:ext cx="13134409" cy="167426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20" name="Text Box 49"/>
          <p:cNvSpPr txBox="1">
            <a:spLocks noChangeArrowheads="1"/>
          </p:cNvSpPr>
          <p:nvPr/>
        </p:nvSpPr>
        <p:spPr bwMode="auto">
          <a:xfrm>
            <a:off x="618620" y="5442947"/>
            <a:ext cx="12781632" cy="109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Mauris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 Box 49"/>
          <p:cNvSpPr txBox="1">
            <a:spLocks noChangeArrowheads="1"/>
          </p:cNvSpPr>
          <p:nvPr/>
        </p:nvSpPr>
        <p:spPr bwMode="auto">
          <a:xfrm>
            <a:off x="14568818" y="10815811"/>
            <a:ext cx="12178929" cy="945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Text Box 49"/>
          <p:cNvSpPr txBox="1">
            <a:spLocks noChangeArrowheads="1"/>
          </p:cNvSpPr>
          <p:nvPr/>
        </p:nvSpPr>
        <p:spPr bwMode="auto">
          <a:xfrm>
            <a:off x="618620" y="18248824"/>
            <a:ext cx="12751152" cy="300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33" name="Group 2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910951"/>
              </p:ext>
            </p:extLst>
          </p:nvPr>
        </p:nvGraphicFramePr>
        <p:xfrm>
          <a:off x="15217248" y="5537050"/>
          <a:ext cx="8142671" cy="4144503"/>
        </p:xfrm>
        <a:graphic>
          <a:graphicData uri="http://schemas.openxmlformats.org/drawingml/2006/table">
            <a:tbl>
              <a:tblPr/>
              <a:tblGrid>
                <a:gridCol w="5361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71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5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56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7" name="TextBox 186"/>
          <p:cNvSpPr txBox="1"/>
          <p:nvPr/>
        </p:nvSpPr>
        <p:spPr>
          <a:xfrm>
            <a:off x="25603204" y="2136066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633860" y="4384549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860" y="17237398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633860" y="5181602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33860" y="1806839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 flipH="1">
            <a:off x="14607119" y="446846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118" name="Straight Connector 117"/>
          <p:cNvCxnSpPr/>
          <p:nvPr/>
        </p:nvCxnSpPr>
        <p:spPr>
          <a:xfrm>
            <a:off x="14757887" y="5272444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 flipH="1">
            <a:off x="27723226" y="4561150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189" name="Straight Connector 188"/>
          <p:cNvCxnSpPr/>
          <p:nvPr/>
        </p:nvCxnSpPr>
        <p:spPr>
          <a:xfrm>
            <a:off x="27723226" y="531156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 flipH="1">
            <a:off x="14662152" y="994764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191" name="Straight Connector 190"/>
          <p:cNvCxnSpPr/>
          <p:nvPr/>
        </p:nvCxnSpPr>
        <p:spPr>
          <a:xfrm>
            <a:off x="14662152" y="1080565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 flipH="1">
            <a:off x="27707986" y="1356941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193" name="Straight Connector 192"/>
          <p:cNvCxnSpPr/>
          <p:nvPr/>
        </p:nvCxnSpPr>
        <p:spPr>
          <a:xfrm>
            <a:off x="27723226" y="143256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96E48E2-F4BB-11CE-E729-3D5EA4A22689}"/>
              </a:ext>
            </a:extLst>
          </p:cNvPr>
          <p:cNvSpPr txBox="1"/>
          <p:nvPr/>
        </p:nvSpPr>
        <p:spPr>
          <a:xfrm>
            <a:off x="457200" y="238005"/>
            <a:ext cx="300990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Author’s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sp>
        <p:nvSpPr>
          <p:cNvPr id="12" name="Text Box 49">
            <a:extLst>
              <a:ext uri="{FF2B5EF4-FFF2-40B4-BE49-F238E27FC236}">
                <a16:creationId xmlns:a16="http://schemas.microsoft.com/office/drawing/2014/main" id="{ED323E13-A238-1084-9F80-FF8CCAE67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3226" y="5501485"/>
            <a:ext cx="7672243" cy="750109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D82601-A570-3435-5B94-9CBAC140E259}"/>
              </a:ext>
            </a:extLst>
          </p:cNvPr>
          <p:cNvSpPr/>
          <p:nvPr/>
        </p:nvSpPr>
        <p:spPr>
          <a:xfrm>
            <a:off x="35395469" y="10090840"/>
            <a:ext cx="7672243" cy="3032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F57C06F-305B-15C8-2111-AB76B79A4C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03453"/>
              </p:ext>
            </p:extLst>
          </p:nvPr>
        </p:nvGraphicFramePr>
        <p:xfrm>
          <a:off x="37301912" y="4883960"/>
          <a:ext cx="5765800" cy="272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5CBF3CF8-DA5F-FC77-22FF-24A4BB1A9A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4450875"/>
              </p:ext>
            </p:extLst>
          </p:nvPr>
        </p:nvGraphicFramePr>
        <p:xfrm>
          <a:off x="38213572" y="7610227"/>
          <a:ext cx="4041162" cy="281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96434FCF-F17B-23AB-EB76-A0E0E07C1917}"/>
              </a:ext>
            </a:extLst>
          </p:cNvPr>
          <p:cNvSpPr/>
          <p:nvPr/>
        </p:nvSpPr>
        <p:spPr>
          <a:xfrm>
            <a:off x="27723226" y="14624220"/>
            <a:ext cx="15344486" cy="601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2174EB-4962-3681-A7A4-C5E290B00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62882" y="640430"/>
            <a:ext cx="2420070" cy="2689640"/>
          </a:xfrm>
          <a:prstGeom prst="rect">
            <a:avLst/>
          </a:prstGeom>
        </p:spPr>
      </p:pic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33D785C-69DC-57D7-64B4-F8912CB3C8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7449" y="2281209"/>
            <a:ext cx="4312943" cy="12660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053086-0EA1-71ED-08BE-C88B884FE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1869" y="238005"/>
            <a:ext cx="4312943" cy="186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5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0F3EEB-12E2-D9B6-63F3-7CDD725C8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03EF931-F0D4-05AD-071B-3E7211D63DA7}"/>
              </a:ext>
            </a:extLst>
          </p:cNvPr>
          <p:cNvSpPr/>
          <p:nvPr/>
        </p:nvSpPr>
        <p:spPr>
          <a:xfrm>
            <a:off x="27533600" y="13563601"/>
            <a:ext cx="15723739" cy="75309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833B49-CA88-FFFF-6525-04F396CD5CFC}"/>
              </a:ext>
            </a:extLst>
          </p:cNvPr>
          <p:cNvSpPr/>
          <p:nvPr/>
        </p:nvSpPr>
        <p:spPr>
          <a:xfrm>
            <a:off x="27533601" y="4384549"/>
            <a:ext cx="15723739" cy="884995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D0CA0D-F6E7-25F0-983C-AF33CD60E2E4}"/>
              </a:ext>
            </a:extLst>
          </p:cNvPr>
          <p:cNvSpPr/>
          <p:nvPr/>
        </p:nvSpPr>
        <p:spPr>
          <a:xfrm>
            <a:off x="14402858" y="4351901"/>
            <a:ext cx="12507389" cy="167426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B443AE-2219-7436-DF9D-1DBDFF0E1BFF}"/>
              </a:ext>
            </a:extLst>
          </p:cNvPr>
          <p:cNvSpPr/>
          <p:nvPr/>
        </p:nvSpPr>
        <p:spPr>
          <a:xfrm>
            <a:off x="457200" y="4351901"/>
            <a:ext cx="13134409" cy="167426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20" name="Text Box 49">
            <a:extLst>
              <a:ext uri="{FF2B5EF4-FFF2-40B4-BE49-F238E27FC236}">
                <a16:creationId xmlns:a16="http://schemas.microsoft.com/office/drawing/2014/main" id="{2205DDD9-178E-5E63-4F92-87869D404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20" y="5442947"/>
            <a:ext cx="12781632" cy="109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Mauris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 Box 49">
            <a:extLst>
              <a:ext uri="{FF2B5EF4-FFF2-40B4-BE49-F238E27FC236}">
                <a16:creationId xmlns:a16="http://schemas.microsoft.com/office/drawing/2014/main" id="{E68BD43D-A635-8DAB-DEB1-4DCB5C198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68818" y="10815811"/>
            <a:ext cx="12178929" cy="945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Text Box 49">
            <a:extLst>
              <a:ext uri="{FF2B5EF4-FFF2-40B4-BE49-F238E27FC236}">
                <a16:creationId xmlns:a16="http://schemas.microsoft.com/office/drawing/2014/main" id="{6B6DFEC7-C313-D09E-2438-06969135E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20" y="18248824"/>
            <a:ext cx="12751152" cy="300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33" name="Group 263">
            <a:extLst>
              <a:ext uri="{FF2B5EF4-FFF2-40B4-BE49-F238E27FC236}">
                <a16:creationId xmlns:a16="http://schemas.microsoft.com/office/drawing/2014/main" id="{423926CA-1F4B-068C-3133-BD9420BE3573}"/>
              </a:ext>
            </a:extLst>
          </p:cNvPr>
          <p:cNvGraphicFramePr>
            <a:graphicFrameLocks noGrp="1"/>
          </p:cNvGraphicFramePr>
          <p:nvPr/>
        </p:nvGraphicFramePr>
        <p:xfrm>
          <a:off x="15217248" y="5537050"/>
          <a:ext cx="8142671" cy="4144503"/>
        </p:xfrm>
        <a:graphic>
          <a:graphicData uri="http://schemas.openxmlformats.org/drawingml/2006/table">
            <a:tbl>
              <a:tblPr/>
              <a:tblGrid>
                <a:gridCol w="5361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71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5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56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7" name="TextBox 186">
            <a:extLst>
              <a:ext uri="{FF2B5EF4-FFF2-40B4-BE49-F238E27FC236}">
                <a16:creationId xmlns:a16="http://schemas.microsoft.com/office/drawing/2014/main" id="{1270C4A6-C975-2FF7-378C-DB7589E01032}"/>
              </a:ext>
            </a:extLst>
          </p:cNvPr>
          <p:cNvSpPr txBox="1"/>
          <p:nvPr/>
        </p:nvSpPr>
        <p:spPr>
          <a:xfrm>
            <a:off x="25603204" y="2136066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D9722A-E30F-C9CA-56BE-4008AB54409A}"/>
              </a:ext>
            </a:extLst>
          </p:cNvPr>
          <p:cNvSpPr txBox="1"/>
          <p:nvPr/>
        </p:nvSpPr>
        <p:spPr>
          <a:xfrm flipH="1">
            <a:off x="633860" y="4384549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82A6D0-5521-84E3-CFEC-9A6B6EA7FB84}"/>
              </a:ext>
            </a:extLst>
          </p:cNvPr>
          <p:cNvSpPr txBox="1"/>
          <p:nvPr/>
        </p:nvSpPr>
        <p:spPr>
          <a:xfrm>
            <a:off x="633860" y="17237398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D00FF7E-4BC3-A5AE-4145-271760CA1E6B}"/>
              </a:ext>
            </a:extLst>
          </p:cNvPr>
          <p:cNvCxnSpPr/>
          <p:nvPr/>
        </p:nvCxnSpPr>
        <p:spPr>
          <a:xfrm>
            <a:off x="633860" y="5181602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8A83831-661B-7770-0063-70F912286921}"/>
              </a:ext>
            </a:extLst>
          </p:cNvPr>
          <p:cNvCxnSpPr/>
          <p:nvPr/>
        </p:nvCxnSpPr>
        <p:spPr>
          <a:xfrm>
            <a:off x="633860" y="1806839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B70E8969-8BBC-1C5F-41F6-35F69B3321E4}"/>
              </a:ext>
            </a:extLst>
          </p:cNvPr>
          <p:cNvSpPr txBox="1"/>
          <p:nvPr/>
        </p:nvSpPr>
        <p:spPr>
          <a:xfrm flipH="1">
            <a:off x="14607119" y="446846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19682CCA-C63B-8A75-EF25-FF145814BF7A}"/>
              </a:ext>
            </a:extLst>
          </p:cNvPr>
          <p:cNvCxnSpPr/>
          <p:nvPr/>
        </p:nvCxnSpPr>
        <p:spPr>
          <a:xfrm>
            <a:off x="14757887" y="5272444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04513DCD-7559-D4CF-DDBB-81A31F8FFAF6}"/>
              </a:ext>
            </a:extLst>
          </p:cNvPr>
          <p:cNvSpPr txBox="1"/>
          <p:nvPr/>
        </p:nvSpPr>
        <p:spPr>
          <a:xfrm flipH="1">
            <a:off x="27723226" y="4561150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B4AE5B49-2577-AF6C-06FE-D2FDCE8365C7}"/>
              </a:ext>
            </a:extLst>
          </p:cNvPr>
          <p:cNvCxnSpPr/>
          <p:nvPr/>
        </p:nvCxnSpPr>
        <p:spPr>
          <a:xfrm>
            <a:off x="27723226" y="531156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09D4733C-79BE-CDEF-D2DC-043936A88F38}"/>
              </a:ext>
            </a:extLst>
          </p:cNvPr>
          <p:cNvSpPr txBox="1"/>
          <p:nvPr/>
        </p:nvSpPr>
        <p:spPr>
          <a:xfrm flipH="1">
            <a:off x="14662152" y="994764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10BA1DC0-9B7E-D274-43E6-346AF51F125D}"/>
              </a:ext>
            </a:extLst>
          </p:cNvPr>
          <p:cNvCxnSpPr/>
          <p:nvPr/>
        </p:nvCxnSpPr>
        <p:spPr>
          <a:xfrm>
            <a:off x="14662152" y="1080565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955283A9-C1B8-1E0E-7E48-9317484E1892}"/>
              </a:ext>
            </a:extLst>
          </p:cNvPr>
          <p:cNvSpPr txBox="1"/>
          <p:nvPr/>
        </p:nvSpPr>
        <p:spPr>
          <a:xfrm flipH="1">
            <a:off x="27707986" y="1356941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FD425439-7493-EE46-8F00-F17566FA25A3}"/>
              </a:ext>
            </a:extLst>
          </p:cNvPr>
          <p:cNvCxnSpPr/>
          <p:nvPr/>
        </p:nvCxnSpPr>
        <p:spPr>
          <a:xfrm>
            <a:off x="27723226" y="143256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0C6F7F7-ABD9-999C-3998-608336329DC0}"/>
              </a:ext>
            </a:extLst>
          </p:cNvPr>
          <p:cNvSpPr txBox="1"/>
          <p:nvPr/>
        </p:nvSpPr>
        <p:spPr>
          <a:xfrm>
            <a:off x="457200" y="238005"/>
            <a:ext cx="300990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Author’s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sp>
        <p:nvSpPr>
          <p:cNvPr id="12" name="Text Box 49">
            <a:extLst>
              <a:ext uri="{FF2B5EF4-FFF2-40B4-BE49-F238E27FC236}">
                <a16:creationId xmlns:a16="http://schemas.microsoft.com/office/drawing/2014/main" id="{154A9DB2-9EBE-159E-D5AF-413BF1B02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3226" y="5501485"/>
            <a:ext cx="7672243" cy="750109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9FA5A2-3C07-1642-A8AC-13C4C7BD82C4}"/>
              </a:ext>
            </a:extLst>
          </p:cNvPr>
          <p:cNvSpPr/>
          <p:nvPr/>
        </p:nvSpPr>
        <p:spPr>
          <a:xfrm>
            <a:off x="35395469" y="10090840"/>
            <a:ext cx="7672243" cy="3032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7B985031-5647-AA29-2079-7FABAB206C48}"/>
              </a:ext>
            </a:extLst>
          </p:cNvPr>
          <p:cNvGraphicFramePr/>
          <p:nvPr/>
        </p:nvGraphicFramePr>
        <p:xfrm>
          <a:off x="37301912" y="4883960"/>
          <a:ext cx="5765800" cy="272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0B81C104-C4FC-A709-927E-20A2B3FA547E}"/>
              </a:ext>
            </a:extLst>
          </p:cNvPr>
          <p:cNvGraphicFramePr/>
          <p:nvPr/>
        </p:nvGraphicFramePr>
        <p:xfrm>
          <a:off x="38213572" y="7610227"/>
          <a:ext cx="4041162" cy="281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15A5742D-30E6-F235-43AE-4DB00CC6578B}"/>
              </a:ext>
            </a:extLst>
          </p:cNvPr>
          <p:cNvSpPr/>
          <p:nvPr/>
        </p:nvSpPr>
        <p:spPr>
          <a:xfrm>
            <a:off x="27723226" y="14624220"/>
            <a:ext cx="15344486" cy="601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2C57733-2605-D7EC-90B2-80F10FB2F9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1590" y="2344229"/>
            <a:ext cx="4312943" cy="12334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D93463-3935-FDBB-D461-FFD6A1E1FD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070" y="152485"/>
            <a:ext cx="4312943" cy="186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919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C57F195-1A56-2894-F6E4-838E1DF11C19}"/>
              </a:ext>
            </a:extLst>
          </p:cNvPr>
          <p:cNvGrpSpPr/>
          <p:nvPr/>
        </p:nvGrpSpPr>
        <p:grpSpPr>
          <a:xfrm>
            <a:off x="0" y="3383280"/>
            <a:ext cx="43891199" cy="18592800"/>
            <a:chOff x="-260892" y="4018845"/>
            <a:chExt cx="33179294" cy="17926755"/>
          </a:xfrm>
        </p:grpSpPr>
        <p:sp>
          <p:nvSpPr>
            <p:cNvPr id="5" name="Flowchart: Document 70">
              <a:extLst>
                <a:ext uri="{FF2B5EF4-FFF2-40B4-BE49-F238E27FC236}">
                  <a16:creationId xmlns:a16="http://schemas.microsoft.com/office/drawing/2014/main" id="{D17A95FD-985F-7899-06A1-CC2EC95FFEFF}"/>
                </a:ext>
              </a:extLst>
            </p:cNvPr>
            <p:cNvSpPr/>
            <p:nvPr/>
          </p:nvSpPr>
          <p:spPr>
            <a:xfrm rot="10800000" flipH="1">
              <a:off x="-230198" y="4135089"/>
              <a:ext cx="33148599" cy="11366255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r>
                <a:rPr lang="en-US" sz="3524" kern="0">
                  <a:solidFill>
                    <a:prstClr val="white"/>
                  </a:solidFill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6" name="Flowchart: Document 5">
              <a:extLst>
                <a:ext uri="{FF2B5EF4-FFF2-40B4-BE49-F238E27FC236}">
                  <a16:creationId xmlns:a16="http://schemas.microsoft.com/office/drawing/2014/main" id="{154A94F1-5A6B-A4A2-599E-45E9AF328238}"/>
                </a:ext>
              </a:extLst>
            </p:cNvPr>
            <p:cNvSpPr/>
            <p:nvPr/>
          </p:nvSpPr>
          <p:spPr>
            <a:xfrm rot="10800000">
              <a:off x="3" y="4018845"/>
              <a:ext cx="32918394" cy="11474916"/>
            </a:xfrm>
            <a:prstGeom prst="flowChartDocument">
              <a:avLst/>
            </a:prstGeom>
            <a:solidFill>
              <a:srgbClr val="8CD23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A42B380E-4C68-7436-A1B9-8E741093E2A6}"/>
                </a:ext>
              </a:extLst>
            </p:cNvPr>
            <p:cNvSpPr/>
            <p:nvPr/>
          </p:nvSpPr>
          <p:spPr>
            <a:xfrm rot="10800000">
              <a:off x="1" y="10052130"/>
              <a:ext cx="30297119" cy="5441630"/>
            </a:xfrm>
            <a:prstGeom prst="flowChartDocumen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8" name="Flowchart: Document 70">
              <a:extLst>
                <a:ext uri="{FF2B5EF4-FFF2-40B4-BE49-F238E27FC236}">
                  <a16:creationId xmlns:a16="http://schemas.microsoft.com/office/drawing/2014/main" id="{C8A4E0B4-4749-5039-19DA-46DF2FE010AD}"/>
                </a:ext>
              </a:extLst>
            </p:cNvPr>
            <p:cNvSpPr/>
            <p:nvPr/>
          </p:nvSpPr>
          <p:spPr>
            <a:xfrm rot="10800000" flipH="1">
              <a:off x="-260892" y="4228752"/>
              <a:ext cx="33179294" cy="17208847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100000">
                  <a:srgbClr val="D1F2F7"/>
                </a:gs>
              </a:gsLst>
              <a:lin ang="27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r>
                <a:rPr lang="en-US" sz="3524" kern="0">
                  <a:solidFill>
                    <a:prstClr val="white"/>
                  </a:solidFill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F3C8E8D-1510-3B9D-8DB7-EFF1BC4B23F6}"/>
                </a:ext>
              </a:extLst>
            </p:cNvPr>
            <p:cNvSpPr/>
            <p:nvPr/>
          </p:nvSpPr>
          <p:spPr>
            <a:xfrm>
              <a:off x="-260891" y="21437600"/>
              <a:ext cx="33179292" cy="508000"/>
            </a:xfrm>
            <a:prstGeom prst="rec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774240C-4A55-8074-4A02-720124DC6120}"/>
                </a:ext>
              </a:extLst>
            </p:cNvPr>
            <p:cNvCxnSpPr>
              <a:cxnSpLocks/>
            </p:cNvCxnSpPr>
            <p:nvPr/>
          </p:nvCxnSpPr>
          <p:spPr>
            <a:xfrm>
              <a:off x="-260892" y="21317139"/>
              <a:ext cx="33179293" cy="69489"/>
            </a:xfrm>
            <a:prstGeom prst="line">
              <a:avLst/>
            </a:prstGeom>
            <a:noFill/>
            <a:ln w="254000" cap="flat" cmpd="sng" algn="ctr">
              <a:solidFill>
                <a:srgbClr val="8CD23C"/>
              </a:solidFill>
              <a:prstDash val="solid"/>
            </a:ln>
            <a:effectLst/>
          </p:spPr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23F0E04-AEC8-0DC1-2E9B-D509AC8D341A}"/>
              </a:ext>
            </a:extLst>
          </p:cNvPr>
          <p:cNvSpPr txBox="1"/>
          <p:nvPr/>
        </p:nvSpPr>
        <p:spPr>
          <a:xfrm>
            <a:off x="554240" y="582167"/>
            <a:ext cx="30028796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CE0A0B-2495-F326-76B9-4C892769C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1779" y="246837"/>
            <a:ext cx="4241859" cy="18319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EA7D6B-FF3A-C7B4-48D9-E0208BF96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8876" y="2116160"/>
            <a:ext cx="4367423" cy="18522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A42890-9F73-7C56-3AD0-8FD52D11C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8560" y="673268"/>
            <a:ext cx="2438400" cy="271001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12C5153-D245-F7F9-48B5-235368118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0" y="4384845"/>
            <a:ext cx="13271053" cy="890176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1BBE51AE-4D7B-62B0-20D9-B24C6E046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35427" y="4485673"/>
            <a:ext cx="13271053" cy="817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E8D3EE3F-E571-5D59-9565-0A6A9C20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69" y="5451521"/>
            <a:ext cx="12902380" cy="11442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69C27ECD-AB11-7574-5583-C5CC42C68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79796" y="10095168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23" name="Group 263">
            <a:extLst>
              <a:ext uri="{FF2B5EF4-FFF2-40B4-BE49-F238E27FC236}">
                <a16:creationId xmlns:a16="http://schemas.microsoft.com/office/drawing/2014/main" id="{C420653E-A75A-8477-E985-1EB60C9F2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058886"/>
              </p:ext>
            </p:extLst>
          </p:nvPr>
        </p:nvGraphicFramePr>
        <p:xfrm>
          <a:off x="14743284" y="5784067"/>
          <a:ext cx="13984115" cy="424833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207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55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4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2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FB13AADA-0B70-4AF0-D672-C5BECF0F4E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57426" y="5534997"/>
            <a:ext cx="12227053" cy="4293490"/>
          </a:xfrm>
          <a:prstGeom prst="rect">
            <a:avLst/>
          </a:prstGeom>
        </p:spPr>
      </p:pic>
      <p:sp>
        <p:nvSpPr>
          <p:cNvPr id="25" name="Rectangle 14">
            <a:extLst>
              <a:ext uri="{FF2B5EF4-FFF2-40B4-BE49-F238E27FC236}">
                <a16:creationId xmlns:a16="http://schemas.microsoft.com/office/drawing/2014/main" id="{9A05DDFB-F831-1D73-0A68-E907795E4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39" y="17135777"/>
            <a:ext cx="12904381" cy="858767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207F7811-D484-4EFE-4718-8B128AF41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67" y="18181224"/>
            <a:ext cx="12988953" cy="30018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1CF4A8C1-84A3-24C9-22ED-FB2CDB04F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763" y="10559270"/>
            <a:ext cx="14169636" cy="81069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A5D16CE4-4B78-BE82-B3CF-89578FFC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82325" y="11723248"/>
            <a:ext cx="14045074" cy="89596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1E7C0F1E-C2B0-286F-A397-6A9E52659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9795" y="15915495"/>
            <a:ext cx="13271053" cy="86395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37D86333-9DA7-5DDC-1284-F10A1421F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0275" y="17074371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FCACDE-7424-3166-B81D-C5C9333B27C2}"/>
              </a:ext>
            </a:extLst>
          </p:cNvPr>
          <p:cNvSpPr txBox="1"/>
          <p:nvPr/>
        </p:nvSpPr>
        <p:spPr>
          <a:xfrm>
            <a:off x="27923723" y="2077041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AC5C7C87-2E96-BB31-47A7-D52DBD6BD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50522" y="4485672"/>
            <a:ext cx="14169637" cy="844556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538448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7EF06-425C-A44C-3E7E-D7918D7C7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0E5C77E-BE40-D66A-2EC2-09B465D07482}"/>
              </a:ext>
            </a:extLst>
          </p:cNvPr>
          <p:cNvGrpSpPr/>
          <p:nvPr/>
        </p:nvGrpSpPr>
        <p:grpSpPr>
          <a:xfrm>
            <a:off x="0" y="3383280"/>
            <a:ext cx="43891199" cy="18592800"/>
            <a:chOff x="-260892" y="4018845"/>
            <a:chExt cx="33179294" cy="17926755"/>
          </a:xfrm>
        </p:grpSpPr>
        <p:sp>
          <p:nvSpPr>
            <p:cNvPr id="5" name="Flowchart: Document 70">
              <a:extLst>
                <a:ext uri="{FF2B5EF4-FFF2-40B4-BE49-F238E27FC236}">
                  <a16:creationId xmlns:a16="http://schemas.microsoft.com/office/drawing/2014/main" id="{8C666637-4E25-34BF-E434-763B5A2E20FE}"/>
                </a:ext>
              </a:extLst>
            </p:cNvPr>
            <p:cNvSpPr/>
            <p:nvPr/>
          </p:nvSpPr>
          <p:spPr>
            <a:xfrm rot="10800000" flipH="1">
              <a:off x="-230198" y="4135089"/>
              <a:ext cx="33148599" cy="11366255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r>
                <a:rPr lang="en-US" sz="3524" kern="0">
                  <a:solidFill>
                    <a:prstClr val="white"/>
                  </a:solidFill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6" name="Flowchart: Document 5">
              <a:extLst>
                <a:ext uri="{FF2B5EF4-FFF2-40B4-BE49-F238E27FC236}">
                  <a16:creationId xmlns:a16="http://schemas.microsoft.com/office/drawing/2014/main" id="{7DAC6356-06B1-218E-3368-4BC4DE0E32B6}"/>
                </a:ext>
              </a:extLst>
            </p:cNvPr>
            <p:cNvSpPr/>
            <p:nvPr/>
          </p:nvSpPr>
          <p:spPr>
            <a:xfrm rot="10800000">
              <a:off x="3" y="4018845"/>
              <a:ext cx="32918394" cy="11474916"/>
            </a:xfrm>
            <a:prstGeom prst="flowChartDocument">
              <a:avLst/>
            </a:prstGeom>
            <a:solidFill>
              <a:srgbClr val="8CD23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C14CBE71-5279-B6FF-4EC8-53397A8546A7}"/>
                </a:ext>
              </a:extLst>
            </p:cNvPr>
            <p:cNvSpPr/>
            <p:nvPr/>
          </p:nvSpPr>
          <p:spPr>
            <a:xfrm rot="10800000">
              <a:off x="1" y="10052130"/>
              <a:ext cx="30297119" cy="5441630"/>
            </a:xfrm>
            <a:prstGeom prst="flowChartDocumen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8" name="Flowchart: Document 70">
              <a:extLst>
                <a:ext uri="{FF2B5EF4-FFF2-40B4-BE49-F238E27FC236}">
                  <a16:creationId xmlns:a16="http://schemas.microsoft.com/office/drawing/2014/main" id="{640C17B4-0DE2-62B0-CC99-572619000FAC}"/>
                </a:ext>
              </a:extLst>
            </p:cNvPr>
            <p:cNvSpPr/>
            <p:nvPr/>
          </p:nvSpPr>
          <p:spPr>
            <a:xfrm rot="10800000" flipH="1">
              <a:off x="-260892" y="4228752"/>
              <a:ext cx="33179294" cy="17208847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100000">
                  <a:srgbClr val="D1F2F7"/>
                </a:gs>
              </a:gsLst>
              <a:lin ang="27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r>
                <a:rPr lang="en-US" sz="3524" kern="0">
                  <a:solidFill>
                    <a:prstClr val="white"/>
                  </a:solidFill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83316F-2556-A6A7-F7B4-D99775899015}"/>
                </a:ext>
              </a:extLst>
            </p:cNvPr>
            <p:cNvSpPr/>
            <p:nvPr/>
          </p:nvSpPr>
          <p:spPr>
            <a:xfrm>
              <a:off x="-260891" y="21437600"/>
              <a:ext cx="33179292" cy="508000"/>
            </a:xfrm>
            <a:prstGeom prst="rec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02A58A1-1CA7-4377-C5AF-E40E2A2A8E23}"/>
                </a:ext>
              </a:extLst>
            </p:cNvPr>
            <p:cNvCxnSpPr>
              <a:cxnSpLocks/>
            </p:cNvCxnSpPr>
            <p:nvPr/>
          </p:nvCxnSpPr>
          <p:spPr>
            <a:xfrm>
              <a:off x="-260892" y="21317139"/>
              <a:ext cx="33179293" cy="69489"/>
            </a:xfrm>
            <a:prstGeom prst="line">
              <a:avLst/>
            </a:prstGeom>
            <a:noFill/>
            <a:ln w="254000" cap="flat" cmpd="sng" algn="ctr">
              <a:solidFill>
                <a:srgbClr val="8CD23C"/>
              </a:solidFill>
              <a:prstDash val="solid"/>
            </a:ln>
            <a:effectLst/>
          </p:spPr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B4A0936-FC0C-55BC-6512-621E56562CF1}"/>
              </a:ext>
            </a:extLst>
          </p:cNvPr>
          <p:cNvSpPr txBox="1"/>
          <p:nvPr/>
        </p:nvSpPr>
        <p:spPr>
          <a:xfrm>
            <a:off x="554240" y="582167"/>
            <a:ext cx="30028796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6ABAAA7-F9FF-BC1E-EC54-1B5D072F1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0341" y="101181"/>
            <a:ext cx="4241859" cy="18319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2FA7A1-783F-7E75-893E-AE43D3554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8652" y="2081545"/>
            <a:ext cx="4367423" cy="185225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8D484BB-8FDA-668C-0867-C98822CA9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0" y="4384845"/>
            <a:ext cx="13271053" cy="890176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35FC51A3-2924-C9B3-9CFC-6F9482994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35427" y="4485673"/>
            <a:ext cx="13271053" cy="817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2E92FD5A-D77D-D806-230E-2791A31D3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69" y="5451521"/>
            <a:ext cx="12902380" cy="114420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86551B01-8329-0A5F-AC4C-C1C8B0BCC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79796" y="10095168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23" name="Group 263">
            <a:extLst>
              <a:ext uri="{FF2B5EF4-FFF2-40B4-BE49-F238E27FC236}">
                <a16:creationId xmlns:a16="http://schemas.microsoft.com/office/drawing/2014/main" id="{9AC67985-33CC-AAD5-C6B8-445E75C78FCB}"/>
              </a:ext>
            </a:extLst>
          </p:cNvPr>
          <p:cNvGraphicFramePr>
            <a:graphicFrameLocks noGrp="1"/>
          </p:cNvGraphicFramePr>
          <p:nvPr/>
        </p:nvGraphicFramePr>
        <p:xfrm>
          <a:off x="14743284" y="5784067"/>
          <a:ext cx="13984115" cy="424833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207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55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4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2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7E00F6DF-46F6-27DC-8BF2-7A34B9401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7426" y="5534997"/>
            <a:ext cx="12227053" cy="4293490"/>
          </a:xfrm>
          <a:prstGeom prst="rect">
            <a:avLst/>
          </a:prstGeom>
        </p:spPr>
      </p:pic>
      <p:sp>
        <p:nvSpPr>
          <p:cNvPr id="25" name="Rectangle 14">
            <a:extLst>
              <a:ext uri="{FF2B5EF4-FFF2-40B4-BE49-F238E27FC236}">
                <a16:creationId xmlns:a16="http://schemas.microsoft.com/office/drawing/2014/main" id="{07BC2B9E-095B-68B1-4D85-6F38A1A57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39" y="17135777"/>
            <a:ext cx="12904381" cy="858767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25E902E1-5D2B-4153-82B6-1E510F741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67" y="18181224"/>
            <a:ext cx="12988953" cy="30018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EBEB6EBA-CC48-68AA-747F-C6DA416F1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763" y="10559270"/>
            <a:ext cx="14169636" cy="81069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CF512E34-FD54-F018-376A-63116276E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82325" y="11723248"/>
            <a:ext cx="14045074" cy="89596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5131F8FC-A6DE-BBB3-CC49-87018EBB2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9795" y="15915495"/>
            <a:ext cx="13271053" cy="86395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735A7E1F-3E9A-9C26-0237-B0B183C06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0275" y="17074371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D9A872-D771-2C95-6912-0CF6452C3FC7}"/>
              </a:ext>
            </a:extLst>
          </p:cNvPr>
          <p:cNvSpPr txBox="1"/>
          <p:nvPr/>
        </p:nvSpPr>
        <p:spPr>
          <a:xfrm>
            <a:off x="27923723" y="20770410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E09D8667-292F-DD1F-E78A-E8F276A97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50522" y="4485672"/>
            <a:ext cx="14169637" cy="844556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4138464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E88A9B-8AE4-7BA1-777D-3C74BAE53A6C}"/>
              </a:ext>
            </a:extLst>
          </p:cNvPr>
          <p:cNvSpPr/>
          <p:nvPr/>
        </p:nvSpPr>
        <p:spPr>
          <a:xfrm>
            <a:off x="13452853" y="4019881"/>
            <a:ext cx="15723740" cy="7530980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C1EA4B-B6BB-AC85-3813-857328E676CC}"/>
              </a:ext>
            </a:extLst>
          </p:cNvPr>
          <p:cNvSpPr/>
          <p:nvPr/>
        </p:nvSpPr>
        <p:spPr>
          <a:xfrm>
            <a:off x="304801" y="3899271"/>
            <a:ext cx="12801602" cy="12383084"/>
          </a:xfrm>
          <a:prstGeom prst="rect">
            <a:avLst/>
          </a:prstGeom>
          <a:solidFill>
            <a:srgbClr val="E5F9FC"/>
          </a:solidFill>
          <a:ln w="38100" cmpd="sng">
            <a:noFill/>
            <a:prstDash val="sys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F386E16C-19E0-02BF-E409-DE8F5BB30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1" y="5147942"/>
            <a:ext cx="12304804" cy="1044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91368-C6F1-2107-C89B-8EFEC77AE906}"/>
              </a:ext>
            </a:extLst>
          </p:cNvPr>
          <p:cNvSpPr txBox="1"/>
          <p:nvPr/>
        </p:nvSpPr>
        <p:spPr>
          <a:xfrm flipH="1">
            <a:off x="533401" y="391776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7E24CC8-7F7D-A9D9-0000-2058069DE5A6}"/>
              </a:ext>
            </a:extLst>
          </p:cNvPr>
          <p:cNvCxnSpPr/>
          <p:nvPr/>
        </p:nvCxnSpPr>
        <p:spPr>
          <a:xfrm>
            <a:off x="691403" y="4748759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FA9F7B8-AEC9-F84A-9488-12B771615409}"/>
              </a:ext>
            </a:extLst>
          </p:cNvPr>
          <p:cNvSpPr txBox="1"/>
          <p:nvPr/>
        </p:nvSpPr>
        <p:spPr>
          <a:xfrm flipH="1">
            <a:off x="13583765" y="4192784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80ED1B9-2A5D-92A5-056D-2ABF2C1FD0B5}"/>
              </a:ext>
            </a:extLst>
          </p:cNvPr>
          <p:cNvCxnSpPr/>
          <p:nvPr/>
        </p:nvCxnSpPr>
        <p:spPr>
          <a:xfrm>
            <a:off x="13583763" y="498419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6873293B-8AC0-B267-A816-50006A873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3763" y="5386032"/>
            <a:ext cx="5994400" cy="580257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093C5ADA-BD74-B064-6F29-BED70AADE5B3}"/>
              </a:ext>
            </a:extLst>
          </p:cNvPr>
          <p:cNvSpPr/>
          <p:nvPr/>
        </p:nvSpPr>
        <p:spPr>
          <a:xfrm>
            <a:off x="29870402" y="4128137"/>
            <a:ext cx="13715997" cy="16966269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9F3FD8-8907-D047-1E67-8B7116265018}"/>
              </a:ext>
            </a:extLst>
          </p:cNvPr>
          <p:cNvSpPr txBox="1"/>
          <p:nvPr/>
        </p:nvSpPr>
        <p:spPr>
          <a:xfrm flipH="1">
            <a:off x="20032338" y="4128137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C45FF72-E833-CCCA-174C-EDA9B5F08A72}"/>
              </a:ext>
            </a:extLst>
          </p:cNvPr>
          <p:cNvCxnSpPr/>
          <p:nvPr/>
        </p:nvCxnSpPr>
        <p:spPr>
          <a:xfrm>
            <a:off x="20032338" y="4980506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 Box 49">
            <a:extLst>
              <a:ext uri="{FF2B5EF4-FFF2-40B4-BE49-F238E27FC236}">
                <a16:creationId xmlns:a16="http://schemas.microsoft.com/office/drawing/2014/main" id="{C3C25BB4-F346-92AD-2D01-6786B81B5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4617" y="5362733"/>
            <a:ext cx="9251977" cy="598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77DD62B-0B17-B6EA-BF00-B6DFA5132FE9}"/>
              </a:ext>
            </a:extLst>
          </p:cNvPr>
          <p:cNvSpPr/>
          <p:nvPr/>
        </p:nvSpPr>
        <p:spPr>
          <a:xfrm>
            <a:off x="348678" y="16451975"/>
            <a:ext cx="12801602" cy="4696265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97ACBD8-0BEB-2E60-F0CD-8E401B78928C}"/>
              </a:ext>
            </a:extLst>
          </p:cNvPr>
          <p:cNvSpPr txBox="1"/>
          <p:nvPr/>
        </p:nvSpPr>
        <p:spPr>
          <a:xfrm>
            <a:off x="533401" y="16514372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10CC0FF-4B7A-87A7-7F54-C122F50B5D1D}"/>
              </a:ext>
            </a:extLst>
          </p:cNvPr>
          <p:cNvCxnSpPr/>
          <p:nvPr/>
        </p:nvCxnSpPr>
        <p:spPr>
          <a:xfrm>
            <a:off x="711202" y="17350394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 Box 49">
            <a:extLst>
              <a:ext uri="{FF2B5EF4-FFF2-40B4-BE49-F238E27FC236}">
                <a16:creationId xmlns:a16="http://schemas.microsoft.com/office/drawing/2014/main" id="{8EE8118F-CC3D-05E7-27FE-E621C36A1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681" y="17596031"/>
            <a:ext cx="12017365" cy="349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56A202-6EB4-583D-D3CE-1219F0D51A96}"/>
              </a:ext>
            </a:extLst>
          </p:cNvPr>
          <p:cNvSpPr txBox="1"/>
          <p:nvPr/>
        </p:nvSpPr>
        <p:spPr>
          <a:xfrm flipH="1">
            <a:off x="30276959" y="4128137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D97BE89-D0E1-7EB6-A750-6B77CF1E14E2}"/>
              </a:ext>
            </a:extLst>
          </p:cNvPr>
          <p:cNvCxnSpPr/>
          <p:nvPr/>
        </p:nvCxnSpPr>
        <p:spPr>
          <a:xfrm>
            <a:off x="30276957" y="495913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C01A7945-364F-BC1A-88A5-C11CB4FEB298}"/>
              </a:ext>
            </a:extLst>
          </p:cNvPr>
          <p:cNvSpPr/>
          <p:nvPr/>
        </p:nvSpPr>
        <p:spPr>
          <a:xfrm>
            <a:off x="30098700" y="5491102"/>
            <a:ext cx="13050820" cy="14948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02AB5A2-65D6-AA34-E7C8-9F9DCDAAA45C}"/>
              </a:ext>
            </a:extLst>
          </p:cNvPr>
          <p:cNvSpPr/>
          <p:nvPr/>
        </p:nvSpPr>
        <p:spPr>
          <a:xfrm>
            <a:off x="13452855" y="11913112"/>
            <a:ext cx="15723739" cy="9235128"/>
          </a:xfrm>
          <a:prstGeom prst="rect">
            <a:avLst/>
          </a:prstGeom>
          <a:solidFill>
            <a:srgbClr val="E5F9FC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07D8DD6-178D-8856-8F6D-80D57DB87468}"/>
              </a:ext>
            </a:extLst>
          </p:cNvPr>
          <p:cNvSpPr txBox="1"/>
          <p:nvPr/>
        </p:nvSpPr>
        <p:spPr>
          <a:xfrm flipH="1">
            <a:off x="13583765" y="12038716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D1EAC1C-5870-6CA8-C6BB-A7084E713458}"/>
              </a:ext>
            </a:extLst>
          </p:cNvPr>
          <p:cNvCxnSpPr/>
          <p:nvPr/>
        </p:nvCxnSpPr>
        <p:spPr>
          <a:xfrm>
            <a:off x="13583763" y="1288054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1FB76C88-A243-F19F-44F7-E6D398406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3765" y="13010558"/>
            <a:ext cx="9874121" cy="4979257"/>
          </a:xfrm>
          <a:prstGeom prst="rect">
            <a:avLst/>
          </a:prstGeom>
        </p:spPr>
      </p:pic>
      <p:sp>
        <p:nvSpPr>
          <p:cNvPr id="57" name="Text Box 49">
            <a:extLst>
              <a:ext uri="{FF2B5EF4-FFF2-40B4-BE49-F238E27FC236}">
                <a16:creationId xmlns:a16="http://schemas.microsoft.com/office/drawing/2014/main" id="{2A66EF98-8AFD-5A7C-4C49-7C56E60D8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4733" y="12434602"/>
            <a:ext cx="5253248" cy="899053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9EE3275-CAA6-C769-6569-4C889DFD8A35}"/>
              </a:ext>
            </a:extLst>
          </p:cNvPr>
          <p:cNvSpPr/>
          <p:nvPr/>
        </p:nvSpPr>
        <p:spPr>
          <a:xfrm>
            <a:off x="14058006" y="18352064"/>
            <a:ext cx="9399879" cy="2536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413C324D-275B-E74F-7DFC-42B62437B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"/>
            <a:ext cx="43891200" cy="344979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68E397F-2D01-8EE3-61C0-5799A64F5C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2630" y="208790"/>
            <a:ext cx="3749771" cy="161942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744AAF2-8A4B-6C92-7CE6-59629932B9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3110" y="1839725"/>
            <a:ext cx="4367423" cy="185225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B4CA82B-D657-CD88-778C-B1822C5DDA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43200" y="303626"/>
            <a:ext cx="2438400" cy="271001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70B9468-BAB8-8A43-69BA-F7640432A445}"/>
              </a:ext>
            </a:extLst>
          </p:cNvPr>
          <p:cNvSpPr txBox="1"/>
          <p:nvPr/>
        </p:nvSpPr>
        <p:spPr>
          <a:xfrm>
            <a:off x="30276957" y="20509728"/>
            <a:ext cx="72121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797B64A8-05A1-6653-6905-5A4D717C2D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1317861"/>
            <a:ext cx="43891200" cy="663381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1034A210-49A4-0791-508B-95B0F1A3C663}"/>
              </a:ext>
            </a:extLst>
          </p:cNvPr>
          <p:cNvSpPr txBox="1"/>
          <p:nvPr/>
        </p:nvSpPr>
        <p:spPr>
          <a:xfrm>
            <a:off x="348678" y="458982"/>
            <a:ext cx="34779522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522908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A124D-2F91-E04C-AEE2-FFD29604C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723AB7F-00F9-0D3B-40E8-CD158A274C58}"/>
              </a:ext>
            </a:extLst>
          </p:cNvPr>
          <p:cNvSpPr/>
          <p:nvPr/>
        </p:nvSpPr>
        <p:spPr>
          <a:xfrm>
            <a:off x="13452853" y="4019881"/>
            <a:ext cx="15723740" cy="7530980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159B72-E241-B2B2-8B38-6F64393AE6BD}"/>
              </a:ext>
            </a:extLst>
          </p:cNvPr>
          <p:cNvSpPr/>
          <p:nvPr/>
        </p:nvSpPr>
        <p:spPr>
          <a:xfrm>
            <a:off x="304801" y="3899271"/>
            <a:ext cx="12801602" cy="12383084"/>
          </a:xfrm>
          <a:prstGeom prst="rect">
            <a:avLst/>
          </a:prstGeom>
          <a:solidFill>
            <a:srgbClr val="E5F9FC"/>
          </a:solidFill>
          <a:ln w="38100" cmpd="sng">
            <a:noFill/>
            <a:prstDash val="sys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0CFEBE3F-CBD8-607B-A8D6-563087BE1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1" y="5147942"/>
            <a:ext cx="12304804" cy="1044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618DC4-6DCF-9A84-F220-C8A64FC39DF1}"/>
              </a:ext>
            </a:extLst>
          </p:cNvPr>
          <p:cNvSpPr txBox="1"/>
          <p:nvPr/>
        </p:nvSpPr>
        <p:spPr>
          <a:xfrm flipH="1">
            <a:off x="533401" y="391776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DCF3F81-6A3D-B7C4-C132-9F7C94EE0232}"/>
              </a:ext>
            </a:extLst>
          </p:cNvPr>
          <p:cNvCxnSpPr/>
          <p:nvPr/>
        </p:nvCxnSpPr>
        <p:spPr>
          <a:xfrm>
            <a:off x="691403" y="4748759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0876CED-E1C1-EF07-9871-BD1B59959B80}"/>
              </a:ext>
            </a:extLst>
          </p:cNvPr>
          <p:cNvSpPr txBox="1"/>
          <p:nvPr/>
        </p:nvSpPr>
        <p:spPr>
          <a:xfrm flipH="1">
            <a:off x="13583765" y="4192784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84ABA05-8D3E-FAF2-C365-E98D6999C901}"/>
              </a:ext>
            </a:extLst>
          </p:cNvPr>
          <p:cNvCxnSpPr/>
          <p:nvPr/>
        </p:nvCxnSpPr>
        <p:spPr>
          <a:xfrm>
            <a:off x="13583763" y="498419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97352447-577B-62B6-9469-9D1E600C3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3763" y="5386032"/>
            <a:ext cx="5994400" cy="580257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0E2D2C5E-69A8-256C-2FFB-38413CD8148C}"/>
              </a:ext>
            </a:extLst>
          </p:cNvPr>
          <p:cNvSpPr/>
          <p:nvPr/>
        </p:nvSpPr>
        <p:spPr>
          <a:xfrm>
            <a:off x="29870402" y="4128137"/>
            <a:ext cx="13715997" cy="16966269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938F4C8-78AE-6189-2A6E-9A6EC7479858}"/>
              </a:ext>
            </a:extLst>
          </p:cNvPr>
          <p:cNvSpPr txBox="1"/>
          <p:nvPr/>
        </p:nvSpPr>
        <p:spPr>
          <a:xfrm flipH="1">
            <a:off x="20032338" y="4128137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E0ACFC4-EF36-C59F-BF7E-02776F873F52}"/>
              </a:ext>
            </a:extLst>
          </p:cNvPr>
          <p:cNvCxnSpPr/>
          <p:nvPr/>
        </p:nvCxnSpPr>
        <p:spPr>
          <a:xfrm>
            <a:off x="20032338" y="4980506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 Box 49">
            <a:extLst>
              <a:ext uri="{FF2B5EF4-FFF2-40B4-BE49-F238E27FC236}">
                <a16:creationId xmlns:a16="http://schemas.microsoft.com/office/drawing/2014/main" id="{C49436E4-5DE4-C7D2-14A6-2E1866054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4617" y="5362733"/>
            <a:ext cx="9251977" cy="598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589EB50-8D2F-7F4E-BFC5-19BD229999FB}"/>
              </a:ext>
            </a:extLst>
          </p:cNvPr>
          <p:cNvSpPr/>
          <p:nvPr/>
        </p:nvSpPr>
        <p:spPr>
          <a:xfrm>
            <a:off x="348678" y="16451975"/>
            <a:ext cx="12801602" cy="4696265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2737DDC-FBF9-65E9-DE32-052940FB7E1C}"/>
              </a:ext>
            </a:extLst>
          </p:cNvPr>
          <p:cNvSpPr txBox="1"/>
          <p:nvPr/>
        </p:nvSpPr>
        <p:spPr>
          <a:xfrm>
            <a:off x="533401" y="16514372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F4782BC-3A82-81CB-DB32-5015DD50876F}"/>
              </a:ext>
            </a:extLst>
          </p:cNvPr>
          <p:cNvCxnSpPr/>
          <p:nvPr/>
        </p:nvCxnSpPr>
        <p:spPr>
          <a:xfrm>
            <a:off x="711202" y="17350394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 Box 49">
            <a:extLst>
              <a:ext uri="{FF2B5EF4-FFF2-40B4-BE49-F238E27FC236}">
                <a16:creationId xmlns:a16="http://schemas.microsoft.com/office/drawing/2014/main" id="{599DEA4B-249D-3509-B14E-98E93AD2F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681" y="17596031"/>
            <a:ext cx="12017365" cy="349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B6839B3-AF09-01C9-4D8E-5DA1795C3C1C}"/>
              </a:ext>
            </a:extLst>
          </p:cNvPr>
          <p:cNvSpPr txBox="1"/>
          <p:nvPr/>
        </p:nvSpPr>
        <p:spPr>
          <a:xfrm flipH="1">
            <a:off x="30276959" y="4128137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82FBE37-9883-A258-364E-20748D24C13F}"/>
              </a:ext>
            </a:extLst>
          </p:cNvPr>
          <p:cNvCxnSpPr/>
          <p:nvPr/>
        </p:nvCxnSpPr>
        <p:spPr>
          <a:xfrm>
            <a:off x="30276957" y="495913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3F518280-F3B7-CF6C-E22A-510DE2E1CA50}"/>
              </a:ext>
            </a:extLst>
          </p:cNvPr>
          <p:cNvSpPr/>
          <p:nvPr/>
        </p:nvSpPr>
        <p:spPr>
          <a:xfrm>
            <a:off x="30098700" y="5491102"/>
            <a:ext cx="13050820" cy="14948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5EF66CD-0C62-F072-D11F-98DA416035F0}"/>
              </a:ext>
            </a:extLst>
          </p:cNvPr>
          <p:cNvSpPr/>
          <p:nvPr/>
        </p:nvSpPr>
        <p:spPr>
          <a:xfrm>
            <a:off x="13452855" y="11913112"/>
            <a:ext cx="15723739" cy="9235128"/>
          </a:xfrm>
          <a:prstGeom prst="rect">
            <a:avLst/>
          </a:prstGeom>
          <a:solidFill>
            <a:srgbClr val="E5F9FC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003B4CE-5A81-8709-CA0C-68E7FD555C6E}"/>
              </a:ext>
            </a:extLst>
          </p:cNvPr>
          <p:cNvSpPr txBox="1"/>
          <p:nvPr/>
        </p:nvSpPr>
        <p:spPr>
          <a:xfrm flipH="1">
            <a:off x="13583765" y="12038716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D2AEEDF-6450-1C3B-762C-3B6E8EBFB709}"/>
              </a:ext>
            </a:extLst>
          </p:cNvPr>
          <p:cNvCxnSpPr/>
          <p:nvPr/>
        </p:nvCxnSpPr>
        <p:spPr>
          <a:xfrm>
            <a:off x="13583763" y="1288054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2955F27D-44B5-F34F-FAF4-B0149C8F6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3765" y="13010558"/>
            <a:ext cx="9874121" cy="4979257"/>
          </a:xfrm>
          <a:prstGeom prst="rect">
            <a:avLst/>
          </a:prstGeom>
        </p:spPr>
      </p:pic>
      <p:sp>
        <p:nvSpPr>
          <p:cNvPr id="57" name="Text Box 49">
            <a:extLst>
              <a:ext uri="{FF2B5EF4-FFF2-40B4-BE49-F238E27FC236}">
                <a16:creationId xmlns:a16="http://schemas.microsoft.com/office/drawing/2014/main" id="{8C9F11B2-FBA9-9BDE-885E-A73A37449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4733" y="12434602"/>
            <a:ext cx="5253248" cy="899053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0B38D98-B562-79D5-8D16-757973E4978E}"/>
              </a:ext>
            </a:extLst>
          </p:cNvPr>
          <p:cNvSpPr/>
          <p:nvPr/>
        </p:nvSpPr>
        <p:spPr>
          <a:xfrm>
            <a:off x="14058006" y="18352064"/>
            <a:ext cx="9399879" cy="2536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EF4458A5-E64D-6682-CE61-AD8070B09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"/>
            <a:ext cx="43891200" cy="344979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D360165-D5FE-B733-89A3-646BAD6302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2630" y="208790"/>
            <a:ext cx="3749771" cy="161942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C370854-1F0E-CA90-4B5C-49ECFB8A9C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3110" y="1839725"/>
            <a:ext cx="4367423" cy="185225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6078DEC-E532-2ADE-316C-2F0145FDD8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43200" y="303626"/>
            <a:ext cx="2438400" cy="271001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0AB0667-B473-C9F6-CF64-5D889B7A7FD8}"/>
              </a:ext>
            </a:extLst>
          </p:cNvPr>
          <p:cNvSpPr txBox="1"/>
          <p:nvPr/>
        </p:nvSpPr>
        <p:spPr>
          <a:xfrm>
            <a:off x="30276957" y="20509728"/>
            <a:ext cx="72121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82EE9260-1132-B103-987D-25571A81EA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1317861"/>
            <a:ext cx="43891200" cy="663381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0D441943-0104-0B44-57FC-75D6E6D3F5F9}"/>
              </a:ext>
            </a:extLst>
          </p:cNvPr>
          <p:cNvSpPr txBox="1"/>
          <p:nvPr/>
        </p:nvSpPr>
        <p:spPr>
          <a:xfrm>
            <a:off x="438444" y="520460"/>
            <a:ext cx="34384955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143871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87EA2-BAE9-7210-9759-947E43BA8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872012F-DDA6-D6B8-4943-B8212342B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2818" y="2958490"/>
            <a:ext cx="688862" cy="189819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38464D-7A36-8ABE-EC81-369EF511D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49" y="3048000"/>
            <a:ext cx="607467" cy="1889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4E03FA-04FB-612C-B4F2-C52750683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891200" cy="3352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15A6B4-2EE9-3A84-085F-B1CB1C122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583118" y="21132738"/>
            <a:ext cx="42651231" cy="8077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14FE2DB-C087-73BB-1213-09DD04B86581}"/>
              </a:ext>
            </a:extLst>
          </p:cNvPr>
          <p:cNvSpPr txBox="1"/>
          <p:nvPr/>
        </p:nvSpPr>
        <p:spPr>
          <a:xfrm>
            <a:off x="9475469" y="369288"/>
            <a:ext cx="21439603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31A2CE6-3C6E-771B-D944-BE5804D43B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8283" y="27190"/>
            <a:ext cx="3749771" cy="16194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A33A40-53B1-ABB6-56AB-C5D3ECDF4D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3742" y="1646616"/>
            <a:ext cx="4367423" cy="18522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0BF21B6-DD8A-1BF1-2DED-A57AA6E769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91236" y="278878"/>
            <a:ext cx="2438400" cy="27100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A12D95E-ED28-261B-EFEE-26A631BB86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273" y="3528657"/>
            <a:ext cx="13866526" cy="1167131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2F916DF-5313-4EDF-E1EB-16F84D585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580" y="3687608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CBACE66-04A3-DD35-7E5E-70047F846D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166" y="15599047"/>
            <a:ext cx="13787875" cy="524666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2A6BE91-6C07-317E-C7E7-FA09FEFB0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919" y="15833552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8FDDE722-42B1-7E4F-56A4-584E68EC8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2820" y="4508079"/>
            <a:ext cx="13268980" cy="104491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 Box 32">
            <a:extLst>
              <a:ext uri="{FF2B5EF4-FFF2-40B4-BE49-F238E27FC236}">
                <a16:creationId xmlns:a16="http://schemas.microsoft.com/office/drawing/2014/main" id="{198B8E39-9528-E06E-3A5F-F85E8017E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100" y="16639351"/>
            <a:ext cx="13314699" cy="39948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A3E6F71-3DFB-7F11-A848-957C6367FC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04717" y="8239118"/>
            <a:ext cx="12517123" cy="6878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C235768-8652-62C1-C3DE-5C3138846E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19080" y="3528657"/>
            <a:ext cx="12524722" cy="42176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AC38FAD-093F-161D-8AE7-DBDB73988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6596" y="3708010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7BDB618-BACC-384B-C0B6-FDB8E3EC0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61169" y="8475632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3D16F25-C930-8BD4-6762-7D7480DF25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49308" y="3561642"/>
            <a:ext cx="13439552" cy="1167131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68DB35A-C838-8A76-D5BD-8874CB593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98079" y="3841489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902634A-3EDE-1670-462E-A07870A426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19080" y="15610587"/>
            <a:ext cx="26890121" cy="462797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1FB0BE9-79C4-7F97-B154-D2A1930F3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6409" y="15826167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A9185D-11FB-EE42-9A00-F5BBDCECC4B0}"/>
              </a:ext>
            </a:extLst>
          </p:cNvPr>
          <p:cNvSpPr txBox="1"/>
          <p:nvPr/>
        </p:nvSpPr>
        <p:spPr>
          <a:xfrm>
            <a:off x="32462988" y="20525584"/>
            <a:ext cx="72121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" name="Text Box 32">
            <a:extLst>
              <a:ext uri="{FF2B5EF4-FFF2-40B4-BE49-F238E27FC236}">
                <a16:creationId xmlns:a16="http://schemas.microsoft.com/office/drawing/2014/main" id="{9016AF9B-BF2F-02C6-8D3A-39EA4C55F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1352" y="4594803"/>
            <a:ext cx="12189402" cy="30018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7042D9DE-4527-53CA-9B87-045900A21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5262" y="9342574"/>
            <a:ext cx="12075492" cy="49878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EB7F625B-0435-454F-51A3-4FDCC2487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4693" y="4720538"/>
            <a:ext cx="12888781" cy="104491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16FE1D4B-46E7-8E8A-0271-B229D2294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5262" y="16475551"/>
            <a:ext cx="26428212" cy="3498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271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3412</TotalTime>
  <Words>8822</Words>
  <Application>Microsoft Office PowerPoint</Application>
  <PresentationFormat>Custom</PresentationFormat>
  <Paragraphs>848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Franklin Gothic Demi</vt:lpstr>
      <vt:lpstr>Amaranth</vt:lpstr>
      <vt:lpstr>Titillium Web</vt:lpstr>
      <vt:lpstr>Aptos</vt:lpstr>
      <vt:lpstr>Arial</vt:lpstr>
      <vt:lpstr>Calibri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</dc:creator>
  <cp:lastModifiedBy>Khuu Eickhoff, Yen Vi T</cp:lastModifiedBy>
  <cp:revision>250</cp:revision>
  <cp:lastPrinted>2026-03-30T13:23:23Z</cp:lastPrinted>
  <dcterms:created xsi:type="dcterms:W3CDTF">2011-01-12T16:45:58Z</dcterms:created>
  <dcterms:modified xsi:type="dcterms:W3CDTF">2026-03-30T18:02:16Z</dcterms:modified>
</cp:coreProperties>
</file>