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984" r:id="rId1"/>
  </p:sldMasterIdLst>
  <p:notesMasterIdLst>
    <p:notesMasterId r:id="rId20"/>
  </p:notesMasterIdLst>
  <p:handoutMasterIdLst>
    <p:handoutMasterId r:id="rId21"/>
  </p:handoutMasterIdLst>
  <p:sldIdLst>
    <p:sldId id="267" r:id="rId2"/>
    <p:sldId id="275" r:id="rId3"/>
    <p:sldId id="273" r:id="rId4"/>
    <p:sldId id="276" r:id="rId5"/>
    <p:sldId id="286" r:id="rId6"/>
    <p:sldId id="287" r:id="rId7"/>
    <p:sldId id="288" r:id="rId8"/>
    <p:sldId id="289" r:id="rId9"/>
    <p:sldId id="291" r:id="rId10"/>
    <p:sldId id="294" r:id="rId11"/>
    <p:sldId id="292" r:id="rId12"/>
    <p:sldId id="293" r:id="rId13"/>
    <p:sldId id="279" r:id="rId14"/>
    <p:sldId id="280" r:id="rId15"/>
    <p:sldId id="284" r:id="rId16"/>
    <p:sldId id="285" r:id="rId17"/>
    <p:sldId id="277" r:id="rId18"/>
    <p:sldId id="281" r:id="rId19"/>
  </p:sldIdLst>
  <p:sldSz cx="32918400" cy="21945600"/>
  <p:notesSz cx="7010400" cy="9236075"/>
  <p:embeddedFontLst>
    <p:embeddedFont>
      <p:font typeface="Amaranth" panose="020B0604020202020204" charset="0"/>
      <p:regular r:id="rId22"/>
      <p:bold r:id="rId23"/>
      <p:italic r:id="rId24"/>
      <p:boldItalic r:id="rId25"/>
    </p:embeddedFont>
    <p:embeddedFont>
      <p:font typeface="Franklin Gothic Demi" panose="020B0703020102020204" pitchFamily="34" charset="0"/>
      <p:regular r:id="rId26"/>
      <p:italic r:id="rId27"/>
    </p:embeddedFont>
    <p:embeddedFont>
      <p:font typeface="Franklin Gothic Medium" panose="020B0603020102020204" pitchFamily="34" charset="0"/>
      <p:regular r:id="rId28"/>
      <p:italic r:id="rId29"/>
    </p:embeddedFont>
    <p:embeddedFont>
      <p:font typeface="Titillium Web" panose="00000500000000000000" pitchFamily="2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1pPr>
    <a:lvl2pPr marL="1341422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2pPr>
    <a:lvl3pPr marL="2682844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3pPr>
    <a:lvl4pPr marL="4024266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4pPr>
    <a:lvl5pPr marL="5365689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5pPr>
    <a:lvl6pPr marL="6707111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6pPr>
    <a:lvl7pPr marL="8048535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7pPr>
    <a:lvl8pPr marL="9389957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8pPr>
    <a:lvl9pPr marL="10731379" algn="l" defTabSz="2682844" rtl="0" eaLnBrk="1" latinLnBrk="0" hangingPunct="1">
      <a:defRPr sz="52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44" userDrawn="1">
          <p15:clr>
            <a:srgbClr val="A4A3A4"/>
          </p15:clr>
        </p15:guide>
        <p15:guide id="2" pos="1036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635F"/>
    <a:srgbClr val="E5F9FC"/>
    <a:srgbClr val="0C7994"/>
    <a:srgbClr val="B2F0BC"/>
    <a:srgbClr val="ABF7EE"/>
    <a:srgbClr val="99FFCC"/>
    <a:srgbClr val="C6BF70"/>
    <a:srgbClr val="0071FF"/>
    <a:srgbClr val="3BA300"/>
    <a:srgbClr val="0046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710" autoAdjust="0"/>
  </p:normalViewPr>
  <p:slideViewPr>
    <p:cSldViewPr>
      <p:cViewPr varScale="1">
        <p:scale>
          <a:sx n="35" d="100"/>
          <a:sy n="35" d="100"/>
        </p:scale>
        <p:origin x="1296" y="264"/>
      </p:cViewPr>
      <p:guideLst>
        <p:guide orient="horz" pos="6944"/>
        <p:guide pos="10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21" Type="http://schemas.openxmlformats.org/officeDocument/2006/relationships/handoutMaster" Target="handoutMasters/handoutMaster1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D-4152-ADB2-978FD98461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D-4152-ADB2-978FD98461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AD-4152-ADB2-978FD984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A8DE-4C16-80BE-478C2A29D2BC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8DE-4C16-80BE-478C2A29D2BC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A8DE-4C16-80BE-478C2A29D2BC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A8DE-4C16-80BE-478C2A29D2B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DE-4C16-80BE-478C2A29D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AD-4152-ADB2-978FD98461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AD-4152-ADB2-978FD98461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AD-4152-ADB2-978FD98461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A8DE-4C16-80BE-478C2A29D2BC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A8DE-4C16-80BE-478C2A29D2BC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A8DE-4C16-80BE-478C2A29D2BC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A8DE-4C16-80BE-478C2A29D2BC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8DE-4C16-80BE-478C2A29D2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1F4-AEF2-7912DC1E89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1F4-AEF2-7912DC1E89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1F4-AEF2-7912DC1E8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CE47-413A-BB91-C1FB866FBE58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E47-413A-BB91-C1FB866FBE58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CE47-413A-BB91-C1FB866FBE58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CE47-413A-BB91-C1FB866FBE5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7-413A-BB91-C1FB866FB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4367031707243499"/>
          <c:y val="3.1573219295863902E-2"/>
          <c:w val="0.72108516607837903"/>
          <c:h val="0.8393990406371619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1F497D">
                <a:lumMod val="20000"/>
                <a:lumOff val="80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F6-41F4-AEF2-7912DC1E89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EEECE1">
                <a:lumMod val="75000"/>
              </a:srgb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F6-41F4-AEF2-7912DC1E897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0046C0"/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8F6-41F4-AEF2-7912DC1E89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1187120"/>
        <c:axId val="201209088"/>
        <c:axId val="0"/>
      </c:bar3DChart>
      <c:catAx>
        <c:axId val="2011871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201209088"/>
        <c:crosses val="autoZero"/>
        <c:auto val="1"/>
        <c:lblAlgn val="ctr"/>
        <c:lblOffset val="100"/>
        <c:noMultiLvlLbl val="0"/>
      </c:catAx>
      <c:valAx>
        <c:axId val="20120908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1187120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overlay val="0"/>
    </c:title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explosion val="21"/>
            <c:spPr>
              <a:solidFill>
                <a:srgbClr val="0046C0"/>
              </a:solidFill>
            </c:spPr>
            <c:extLst>
              <c:ext xmlns:c16="http://schemas.microsoft.com/office/drawing/2014/chart" uri="{C3380CC4-5D6E-409C-BE32-E72D297353CC}">
                <c16:uniqueId val="{00000001-CE47-413A-BB91-C1FB866FBE58}"/>
              </c:ext>
            </c:extLst>
          </c:dPt>
          <c:dPt>
            <c:idx val="1"/>
            <c:bubble3D val="0"/>
            <c:spPr>
              <a:solidFill>
                <a:srgbClr val="1F497D">
                  <a:lumMod val="20000"/>
                  <a:lumOff val="8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CE47-413A-BB91-C1FB866FBE58}"/>
              </c:ext>
            </c:extLst>
          </c:dPt>
          <c:dPt>
            <c:idx val="2"/>
            <c:bubble3D val="0"/>
            <c:spPr>
              <a:solidFill>
                <a:srgbClr val="1F497D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CE47-413A-BB91-C1FB866FBE58}"/>
              </c:ext>
            </c:extLst>
          </c:dPt>
          <c:dPt>
            <c:idx val="3"/>
            <c:bubble3D val="0"/>
            <c:spPr>
              <a:solidFill>
                <a:srgbClr val="EEECE1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7-CE47-413A-BB91-C1FB866FBE58}"/>
              </c:ext>
            </c:extLst>
          </c:dPt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8.2000000000000011</c:v>
                </c:pt>
                <c:pt idx="1">
                  <c:v>3.2</c:v>
                </c:pt>
                <c:pt idx="2">
                  <c:v>1.4</c:v>
                </c:pt>
                <c:pt idx="3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E47-413A-BB91-C1FB866FBE5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/>
          <a:lstStyle>
            <a:lvl1pPr algn="r">
              <a:defRPr sz="1200"/>
            </a:lvl1pPr>
          </a:lstStyle>
          <a:p>
            <a:fld id="{75A5A1DE-CC83-4276-A555-F64B92358FE9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8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772668"/>
            <a:ext cx="3037840" cy="461804"/>
          </a:xfrm>
          <a:prstGeom prst="rect">
            <a:avLst/>
          </a:prstGeom>
        </p:spPr>
        <p:txBody>
          <a:bodyPr vert="horz" lIns="92813" tIns="46407" rIns="92813" bIns="46407" rtlCol="0" anchor="b"/>
          <a:lstStyle>
            <a:lvl1pPr algn="r">
              <a:defRPr sz="1200"/>
            </a:lvl1pPr>
          </a:lstStyle>
          <a:p>
            <a:fld id="{ADCED611-4A42-4CA4-8F99-28CE82DFBF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945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/>
          <a:lstStyle>
            <a:lvl1pPr algn="l">
              <a:defRPr sz="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94" y="0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/>
          <a:lstStyle>
            <a:lvl1pPr algn="r">
              <a:defRPr sz="200"/>
            </a:lvl1pPr>
          </a:lstStyle>
          <a:p>
            <a:fld id="{ED5FB4BE-2FE0-41E8-8095-44602310C8DA}" type="datetimeFigureOut">
              <a:rPr lang="en-US" smtClean="0"/>
              <a:t>03/30/2026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154113"/>
            <a:ext cx="46767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8453" tIns="9226" rIns="18453" bIns="922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180" y="4444718"/>
            <a:ext cx="5608041" cy="3636999"/>
          </a:xfrm>
          <a:prstGeom prst="rect">
            <a:avLst/>
          </a:prstGeom>
        </p:spPr>
        <p:txBody>
          <a:bodyPr vert="horz" lIns="18453" tIns="9226" rIns="18453" bIns="92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3184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 anchor="b"/>
          <a:lstStyle>
            <a:lvl1pPr algn="l">
              <a:defRPr sz="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94" y="8773184"/>
            <a:ext cx="3037863" cy="462891"/>
          </a:xfrm>
          <a:prstGeom prst="rect">
            <a:avLst/>
          </a:prstGeom>
        </p:spPr>
        <p:txBody>
          <a:bodyPr vert="horz" lIns="18453" tIns="9226" rIns="18453" bIns="9226" rtlCol="0" anchor="b"/>
          <a:lstStyle>
            <a:lvl1pPr algn="r">
              <a:defRPr sz="200"/>
            </a:lvl1pPr>
          </a:lstStyle>
          <a:p>
            <a:fld id="{3798C07A-5D3B-4701-BF92-3E30AEEEB3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467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6817371"/>
            <a:ext cx="27980640" cy="47040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37760" y="12435840"/>
            <a:ext cx="23042880" cy="56083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252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50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3758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0117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6264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75176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8770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00235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72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42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865840" y="878843"/>
            <a:ext cx="7406640" cy="187248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45920" y="878843"/>
            <a:ext cx="21671280" cy="187248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674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7346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0326" y="14102091"/>
            <a:ext cx="27980640" cy="4358640"/>
          </a:xfrm>
        </p:spPr>
        <p:txBody>
          <a:bodyPr anchor="t"/>
          <a:lstStyle>
            <a:lvl1pPr algn="l">
              <a:defRPr sz="11002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0326" y="9301484"/>
            <a:ext cx="27980640" cy="4800598"/>
          </a:xfrm>
        </p:spPr>
        <p:txBody>
          <a:bodyPr anchor="b"/>
          <a:lstStyle>
            <a:lvl1pPr marL="0" indent="0">
              <a:buNone/>
              <a:defRPr sz="5468">
                <a:solidFill>
                  <a:schemeClr val="tx1">
                    <a:tint val="75000"/>
                  </a:schemeClr>
                </a:solidFill>
              </a:defRPr>
            </a:lvl1pPr>
            <a:lvl2pPr marL="1252946" indent="0">
              <a:buNone/>
              <a:defRPr sz="4934">
                <a:solidFill>
                  <a:schemeClr val="tx1">
                    <a:tint val="75000"/>
                  </a:schemeClr>
                </a:solidFill>
              </a:defRPr>
            </a:lvl2pPr>
            <a:lvl3pPr marL="2505891" indent="0">
              <a:buNone/>
              <a:defRPr sz="4400">
                <a:solidFill>
                  <a:schemeClr val="tx1">
                    <a:tint val="75000"/>
                  </a:schemeClr>
                </a:solidFill>
              </a:defRPr>
            </a:lvl3pPr>
            <a:lvl4pPr marL="3758836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4pPr>
            <a:lvl5pPr marL="5011782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5pPr>
            <a:lvl6pPr marL="6264727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6pPr>
            <a:lvl7pPr marL="7517673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7pPr>
            <a:lvl8pPr marL="8770618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8pPr>
            <a:lvl9pPr marL="10023563" indent="0">
              <a:buNone/>
              <a:defRPr sz="386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2710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45920" y="5120642"/>
            <a:ext cx="14538960" cy="14483082"/>
          </a:xfrm>
        </p:spPr>
        <p:txBody>
          <a:bodyPr/>
          <a:lstStyle>
            <a:lvl1pPr>
              <a:defRPr sz="7668"/>
            </a:lvl1pPr>
            <a:lvl2pPr>
              <a:defRPr sz="6600"/>
            </a:lvl2pPr>
            <a:lvl3pPr>
              <a:defRPr sz="5468"/>
            </a:lvl3pPr>
            <a:lvl4pPr>
              <a:defRPr sz="4934"/>
            </a:lvl4pPr>
            <a:lvl5pPr>
              <a:defRPr sz="4934"/>
            </a:lvl5pPr>
            <a:lvl6pPr>
              <a:defRPr sz="4934"/>
            </a:lvl6pPr>
            <a:lvl7pPr>
              <a:defRPr sz="4934"/>
            </a:lvl7pPr>
            <a:lvl8pPr>
              <a:defRPr sz="4934"/>
            </a:lvl8pPr>
            <a:lvl9pPr>
              <a:defRPr sz="49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733520" y="5120642"/>
            <a:ext cx="14538960" cy="14483082"/>
          </a:xfrm>
        </p:spPr>
        <p:txBody>
          <a:bodyPr/>
          <a:lstStyle>
            <a:lvl1pPr>
              <a:defRPr sz="7668"/>
            </a:lvl1pPr>
            <a:lvl2pPr>
              <a:defRPr sz="6600"/>
            </a:lvl2pPr>
            <a:lvl3pPr>
              <a:defRPr sz="5468"/>
            </a:lvl3pPr>
            <a:lvl4pPr>
              <a:defRPr sz="4934"/>
            </a:lvl4pPr>
            <a:lvl5pPr>
              <a:defRPr sz="4934"/>
            </a:lvl5pPr>
            <a:lvl6pPr>
              <a:defRPr sz="4934"/>
            </a:lvl6pPr>
            <a:lvl7pPr>
              <a:defRPr sz="4934"/>
            </a:lvl7pPr>
            <a:lvl8pPr>
              <a:defRPr sz="4934"/>
            </a:lvl8pPr>
            <a:lvl9pPr>
              <a:defRPr sz="493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890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2" y="4912362"/>
            <a:ext cx="14544677" cy="2047238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2946" indent="0">
              <a:buNone/>
              <a:defRPr sz="5468" b="1"/>
            </a:lvl2pPr>
            <a:lvl3pPr marL="2505891" indent="0">
              <a:buNone/>
              <a:defRPr sz="4934" b="1"/>
            </a:lvl3pPr>
            <a:lvl4pPr marL="3758836" indent="0">
              <a:buNone/>
              <a:defRPr sz="4400" b="1"/>
            </a:lvl4pPr>
            <a:lvl5pPr marL="5011782" indent="0">
              <a:buNone/>
              <a:defRPr sz="4400" b="1"/>
            </a:lvl5pPr>
            <a:lvl6pPr marL="6264727" indent="0">
              <a:buNone/>
              <a:defRPr sz="4400" b="1"/>
            </a:lvl6pPr>
            <a:lvl7pPr marL="7517673" indent="0">
              <a:buNone/>
              <a:defRPr sz="4400" b="1"/>
            </a:lvl7pPr>
            <a:lvl8pPr marL="8770618" indent="0">
              <a:buNone/>
              <a:defRPr sz="4400" b="1"/>
            </a:lvl8pPr>
            <a:lvl9pPr marL="10023563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5922" y="6959600"/>
            <a:ext cx="14544677" cy="12644122"/>
          </a:xfrm>
        </p:spPr>
        <p:txBody>
          <a:bodyPr/>
          <a:lstStyle>
            <a:lvl1pPr>
              <a:defRPr sz="6600"/>
            </a:lvl1pPr>
            <a:lvl2pPr>
              <a:defRPr sz="5468"/>
            </a:lvl2pPr>
            <a:lvl3pPr>
              <a:defRPr sz="4934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722092" y="4912362"/>
            <a:ext cx="14550390" cy="2047238"/>
          </a:xfrm>
        </p:spPr>
        <p:txBody>
          <a:bodyPr anchor="b"/>
          <a:lstStyle>
            <a:lvl1pPr marL="0" indent="0">
              <a:buNone/>
              <a:defRPr sz="6600" b="1"/>
            </a:lvl1pPr>
            <a:lvl2pPr marL="1252946" indent="0">
              <a:buNone/>
              <a:defRPr sz="5468" b="1"/>
            </a:lvl2pPr>
            <a:lvl3pPr marL="2505891" indent="0">
              <a:buNone/>
              <a:defRPr sz="4934" b="1"/>
            </a:lvl3pPr>
            <a:lvl4pPr marL="3758836" indent="0">
              <a:buNone/>
              <a:defRPr sz="4400" b="1"/>
            </a:lvl4pPr>
            <a:lvl5pPr marL="5011782" indent="0">
              <a:buNone/>
              <a:defRPr sz="4400" b="1"/>
            </a:lvl5pPr>
            <a:lvl6pPr marL="6264727" indent="0">
              <a:buNone/>
              <a:defRPr sz="4400" b="1"/>
            </a:lvl6pPr>
            <a:lvl7pPr marL="7517673" indent="0">
              <a:buNone/>
              <a:defRPr sz="4400" b="1"/>
            </a:lvl7pPr>
            <a:lvl8pPr marL="8770618" indent="0">
              <a:buNone/>
              <a:defRPr sz="4400" b="1"/>
            </a:lvl8pPr>
            <a:lvl9pPr marL="10023563" indent="0">
              <a:buNone/>
              <a:defRPr sz="4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722092" y="6959600"/>
            <a:ext cx="14550390" cy="12644122"/>
          </a:xfrm>
        </p:spPr>
        <p:txBody>
          <a:bodyPr/>
          <a:lstStyle>
            <a:lvl1pPr>
              <a:defRPr sz="6600"/>
            </a:lvl1pPr>
            <a:lvl2pPr>
              <a:defRPr sz="5468"/>
            </a:lvl2pPr>
            <a:lvl3pPr>
              <a:defRPr sz="4934"/>
            </a:lvl3pPr>
            <a:lvl4pPr>
              <a:defRPr sz="4400"/>
            </a:lvl4pPr>
            <a:lvl5pPr>
              <a:defRPr sz="4400"/>
            </a:lvl5pPr>
            <a:lvl6pPr>
              <a:defRPr sz="4400"/>
            </a:lvl6pPr>
            <a:lvl7pPr>
              <a:defRPr sz="4400"/>
            </a:lvl7pPr>
            <a:lvl8pPr>
              <a:defRPr sz="4400"/>
            </a:lvl8pPr>
            <a:lvl9pPr>
              <a:defRPr sz="4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483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8186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297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7" y="873760"/>
            <a:ext cx="10829927" cy="3718560"/>
          </a:xfrm>
        </p:spPr>
        <p:txBody>
          <a:bodyPr anchor="b"/>
          <a:lstStyle>
            <a:lvl1pPr algn="l">
              <a:defRPr sz="54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180" y="873762"/>
            <a:ext cx="18402300" cy="18729962"/>
          </a:xfrm>
        </p:spPr>
        <p:txBody>
          <a:bodyPr/>
          <a:lstStyle>
            <a:lvl1pPr>
              <a:defRPr sz="8801"/>
            </a:lvl1pPr>
            <a:lvl2pPr>
              <a:defRPr sz="7668"/>
            </a:lvl2pPr>
            <a:lvl3pPr>
              <a:defRPr sz="6600"/>
            </a:lvl3pPr>
            <a:lvl4pPr>
              <a:defRPr sz="5468"/>
            </a:lvl4pPr>
            <a:lvl5pPr>
              <a:defRPr sz="5468"/>
            </a:lvl5pPr>
            <a:lvl6pPr>
              <a:defRPr sz="5468"/>
            </a:lvl6pPr>
            <a:lvl7pPr>
              <a:defRPr sz="5468"/>
            </a:lvl7pPr>
            <a:lvl8pPr>
              <a:defRPr sz="5468"/>
            </a:lvl8pPr>
            <a:lvl9pPr>
              <a:defRPr sz="54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7" y="4592322"/>
            <a:ext cx="10829927" cy="15011402"/>
          </a:xfrm>
        </p:spPr>
        <p:txBody>
          <a:bodyPr/>
          <a:lstStyle>
            <a:lvl1pPr marL="0" indent="0">
              <a:buNone/>
              <a:defRPr sz="3868"/>
            </a:lvl1pPr>
            <a:lvl2pPr marL="1252946" indent="0">
              <a:buNone/>
              <a:defRPr sz="3267"/>
            </a:lvl2pPr>
            <a:lvl3pPr marL="2505891" indent="0">
              <a:buNone/>
              <a:defRPr sz="2733"/>
            </a:lvl3pPr>
            <a:lvl4pPr marL="3758836" indent="0">
              <a:buNone/>
              <a:defRPr sz="2467"/>
            </a:lvl4pPr>
            <a:lvl5pPr marL="5011782" indent="0">
              <a:buNone/>
              <a:defRPr sz="2467"/>
            </a:lvl5pPr>
            <a:lvl6pPr marL="6264727" indent="0">
              <a:buNone/>
              <a:defRPr sz="2467"/>
            </a:lvl6pPr>
            <a:lvl7pPr marL="7517673" indent="0">
              <a:buNone/>
              <a:defRPr sz="2467"/>
            </a:lvl7pPr>
            <a:lvl8pPr marL="8770618" indent="0">
              <a:buNone/>
              <a:defRPr sz="2467"/>
            </a:lvl8pPr>
            <a:lvl9pPr marL="10023563" indent="0">
              <a:buNone/>
              <a:defRPr sz="2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078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2237" y="15361920"/>
            <a:ext cx="19751040" cy="1813562"/>
          </a:xfrm>
        </p:spPr>
        <p:txBody>
          <a:bodyPr anchor="b"/>
          <a:lstStyle>
            <a:lvl1pPr algn="l">
              <a:defRPr sz="546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452237" y="1960880"/>
            <a:ext cx="19751040" cy="13167360"/>
          </a:xfrm>
        </p:spPr>
        <p:txBody>
          <a:bodyPr/>
          <a:lstStyle>
            <a:lvl1pPr marL="0" indent="0">
              <a:buNone/>
              <a:defRPr sz="8801"/>
            </a:lvl1pPr>
            <a:lvl2pPr marL="1252946" indent="0">
              <a:buNone/>
              <a:defRPr sz="7668"/>
            </a:lvl2pPr>
            <a:lvl3pPr marL="2505891" indent="0">
              <a:buNone/>
              <a:defRPr sz="6600"/>
            </a:lvl3pPr>
            <a:lvl4pPr marL="3758836" indent="0">
              <a:buNone/>
              <a:defRPr sz="5468"/>
            </a:lvl4pPr>
            <a:lvl5pPr marL="5011782" indent="0">
              <a:buNone/>
              <a:defRPr sz="5468"/>
            </a:lvl5pPr>
            <a:lvl6pPr marL="6264727" indent="0">
              <a:buNone/>
              <a:defRPr sz="5468"/>
            </a:lvl6pPr>
            <a:lvl7pPr marL="7517673" indent="0">
              <a:buNone/>
              <a:defRPr sz="5468"/>
            </a:lvl7pPr>
            <a:lvl8pPr marL="8770618" indent="0">
              <a:buNone/>
              <a:defRPr sz="5468"/>
            </a:lvl8pPr>
            <a:lvl9pPr marL="10023563" indent="0">
              <a:buNone/>
              <a:defRPr sz="546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52237" y="17175482"/>
            <a:ext cx="19751040" cy="2575558"/>
          </a:xfrm>
        </p:spPr>
        <p:txBody>
          <a:bodyPr/>
          <a:lstStyle>
            <a:lvl1pPr marL="0" indent="0">
              <a:buNone/>
              <a:defRPr sz="3868"/>
            </a:lvl1pPr>
            <a:lvl2pPr marL="1252946" indent="0">
              <a:buNone/>
              <a:defRPr sz="3267"/>
            </a:lvl2pPr>
            <a:lvl3pPr marL="2505891" indent="0">
              <a:buNone/>
              <a:defRPr sz="2733"/>
            </a:lvl3pPr>
            <a:lvl4pPr marL="3758836" indent="0">
              <a:buNone/>
              <a:defRPr sz="2467"/>
            </a:lvl4pPr>
            <a:lvl5pPr marL="5011782" indent="0">
              <a:buNone/>
              <a:defRPr sz="2467"/>
            </a:lvl5pPr>
            <a:lvl6pPr marL="6264727" indent="0">
              <a:buNone/>
              <a:defRPr sz="2467"/>
            </a:lvl6pPr>
            <a:lvl7pPr marL="7517673" indent="0">
              <a:buNone/>
              <a:defRPr sz="2467"/>
            </a:lvl7pPr>
            <a:lvl8pPr marL="8770618" indent="0">
              <a:buNone/>
              <a:defRPr sz="2467"/>
            </a:lvl8pPr>
            <a:lvl9pPr marL="10023563" indent="0">
              <a:buNone/>
              <a:defRPr sz="246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37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45920" y="878842"/>
            <a:ext cx="29626560" cy="3657600"/>
          </a:xfrm>
          <a:prstGeom prst="rect">
            <a:avLst/>
          </a:prstGeom>
        </p:spPr>
        <p:txBody>
          <a:bodyPr vert="horz" lIns="375824" tIns="187916" rIns="375824" bIns="18791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45920" y="5120642"/>
            <a:ext cx="29626560" cy="14483082"/>
          </a:xfrm>
          <a:prstGeom prst="rect">
            <a:avLst/>
          </a:prstGeom>
        </p:spPr>
        <p:txBody>
          <a:bodyPr vert="horz" lIns="375824" tIns="187916" rIns="375824" bIns="18791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45920" y="20340331"/>
            <a:ext cx="7680960" cy="11684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l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3EE5B7-680E-44FF-962F-3113FAB5030E}" type="datetimeFigureOut">
              <a:rPr lang="en-US" smtClean="0"/>
              <a:pPr/>
              <a:t>03/30/2026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247120" y="20340331"/>
            <a:ext cx="10424160" cy="11684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ctr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591520" y="20340331"/>
            <a:ext cx="7680960" cy="1168400"/>
          </a:xfrm>
          <a:prstGeom prst="rect">
            <a:avLst/>
          </a:prstGeom>
        </p:spPr>
        <p:txBody>
          <a:bodyPr vert="horz" lIns="375824" tIns="187916" rIns="375824" bIns="187916" rtlCol="0" anchor="ctr"/>
          <a:lstStyle>
            <a:lvl1pPr algn="r">
              <a:defRPr sz="32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B6C12-88B7-467E-AE43-45481E62899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55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ctr" defTabSz="2505891" rtl="0" eaLnBrk="1" latinLnBrk="0" hangingPunct="1">
        <a:spcBef>
          <a:spcPct val="0"/>
        </a:spcBef>
        <a:buNone/>
        <a:defRPr sz="1206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9709" indent="-939709" algn="l" defTabSz="2505891" rtl="0" eaLnBrk="1" latinLnBrk="0" hangingPunct="1">
        <a:spcBef>
          <a:spcPct val="20000"/>
        </a:spcBef>
        <a:buFont typeface="Arial" pitchFamily="34" charset="0"/>
        <a:buChar char="•"/>
        <a:defRPr sz="8801" kern="1200">
          <a:solidFill>
            <a:schemeClr val="tx1"/>
          </a:solidFill>
          <a:latin typeface="+mn-lt"/>
          <a:ea typeface="+mn-ea"/>
          <a:cs typeface="+mn-cs"/>
        </a:defRPr>
      </a:lvl1pPr>
      <a:lvl2pPr marL="2036039" indent="-783093" algn="l" defTabSz="2505891" rtl="0" eaLnBrk="1" latinLnBrk="0" hangingPunct="1">
        <a:spcBef>
          <a:spcPct val="20000"/>
        </a:spcBef>
        <a:buFont typeface="Arial" pitchFamily="34" charset="0"/>
        <a:buChar char="–"/>
        <a:defRPr sz="7668" kern="1200">
          <a:solidFill>
            <a:schemeClr val="tx1"/>
          </a:solidFill>
          <a:latin typeface="+mn-lt"/>
          <a:ea typeface="+mn-ea"/>
          <a:cs typeface="+mn-cs"/>
        </a:defRPr>
      </a:lvl2pPr>
      <a:lvl3pPr marL="3132364" indent="-626473" algn="l" defTabSz="2505891" rtl="0" eaLnBrk="1" latinLnBrk="0" hangingPunct="1">
        <a:spcBef>
          <a:spcPct val="20000"/>
        </a:spcBef>
        <a:buFont typeface="Arial" pitchFamily="34" charset="0"/>
        <a:buChar char="•"/>
        <a:defRPr sz="6600" kern="1200">
          <a:solidFill>
            <a:schemeClr val="tx1"/>
          </a:solidFill>
          <a:latin typeface="+mn-lt"/>
          <a:ea typeface="+mn-ea"/>
          <a:cs typeface="+mn-cs"/>
        </a:defRPr>
      </a:lvl3pPr>
      <a:lvl4pPr marL="4385309" indent="-626473" algn="l" defTabSz="2505891" rtl="0" eaLnBrk="1" latinLnBrk="0" hangingPunct="1">
        <a:spcBef>
          <a:spcPct val="20000"/>
        </a:spcBef>
        <a:buFont typeface="Arial" pitchFamily="34" charset="0"/>
        <a:buChar char="–"/>
        <a:defRPr sz="5468" kern="1200">
          <a:solidFill>
            <a:schemeClr val="tx1"/>
          </a:solidFill>
          <a:latin typeface="+mn-lt"/>
          <a:ea typeface="+mn-ea"/>
          <a:cs typeface="+mn-cs"/>
        </a:defRPr>
      </a:lvl4pPr>
      <a:lvl5pPr marL="5638255" indent="-626473" algn="l" defTabSz="2505891" rtl="0" eaLnBrk="1" latinLnBrk="0" hangingPunct="1">
        <a:spcBef>
          <a:spcPct val="20000"/>
        </a:spcBef>
        <a:buFont typeface="Arial" pitchFamily="34" charset="0"/>
        <a:buChar char="»"/>
        <a:defRPr sz="5468" kern="1200">
          <a:solidFill>
            <a:schemeClr val="tx1"/>
          </a:solidFill>
          <a:latin typeface="+mn-lt"/>
          <a:ea typeface="+mn-ea"/>
          <a:cs typeface="+mn-cs"/>
        </a:defRPr>
      </a:lvl5pPr>
      <a:lvl6pPr marL="6891200" indent="-626473" algn="l" defTabSz="2505891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6pPr>
      <a:lvl7pPr marL="8144145" indent="-626473" algn="l" defTabSz="2505891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7pPr>
      <a:lvl8pPr marL="9397090" indent="-626473" algn="l" defTabSz="2505891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8pPr>
      <a:lvl9pPr marL="10650036" indent="-626473" algn="l" defTabSz="2505891" rtl="0" eaLnBrk="1" latinLnBrk="0" hangingPunct="1">
        <a:spcBef>
          <a:spcPct val="20000"/>
        </a:spcBef>
        <a:buFont typeface="Arial" pitchFamily="34" charset="0"/>
        <a:buChar char="•"/>
        <a:defRPr sz="54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1pPr>
      <a:lvl2pPr marL="1252946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2pPr>
      <a:lvl3pPr marL="2505891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3pPr>
      <a:lvl4pPr marL="3758836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4pPr>
      <a:lvl5pPr marL="5011782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5pPr>
      <a:lvl6pPr marL="6264727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6pPr>
      <a:lvl7pPr marL="7517673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7pPr>
      <a:lvl8pPr marL="8770618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8pPr>
      <a:lvl9pPr marL="10023563" algn="l" defTabSz="2505891" rtl="0" eaLnBrk="1" latinLnBrk="0" hangingPunct="1">
        <a:defRPr sz="49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7" Type="http://schemas.openxmlformats.org/officeDocument/2006/relationships/image" Target="../media/image1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1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9.png"/><Relationship Id="rId7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3.png"/><Relationship Id="rId7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7"/>
          <p:cNvSpPr>
            <a:spLocks noChangeArrowheads="1"/>
          </p:cNvSpPr>
          <p:nvPr/>
        </p:nvSpPr>
        <p:spPr bwMode="auto">
          <a:xfrm>
            <a:off x="914400" y="3999841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59" name="Rectangle 14"/>
          <p:cNvSpPr>
            <a:spLocks noChangeArrowheads="1"/>
          </p:cNvSpPr>
          <p:nvPr/>
        </p:nvSpPr>
        <p:spPr bwMode="auto">
          <a:xfrm>
            <a:off x="18702467" y="401030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</a:t>
            </a:r>
          </a:p>
        </p:txBody>
      </p:sp>
      <p:sp>
        <p:nvSpPr>
          <p:cNvPr id="29" name="TextBox 19"/>
          <p:cNvSpPr txBox="1">
            <a:spLocks noChangeArrowheads="1"/>
          </p:cNvSpPr>
          <p:nvPr/>
        </p:nvSpPr>
        <p:spPr bwMode="auto">
          <a:xfrm>
            <a:off x="923636" y="5025818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CCCA53F-B622-7BCE-ADD6-4EA7ACC4B6D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14400" y="3684703"/>
            <a:ext cx="31089600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0C7CE37-8379-3292-7C00-06E96CD120F2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51280" y="21697040"/>
            <a:ext cx="31435045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556329BD-17CE-C1D6-9511-B88B1B0A9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5274" y="942566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C0DCAAF-EA70-BC98-3443-9805E77464D1}"/>
              </a:ext>
            </a:extLst>
          </p:cNvPr>
          <p:cNvSpPr txBox="1"/>
          <p:nvPr/>
        </p:nvSpPr>
        <p:spPr>
          <a:xfrm>
            <a:off x="651279" y="71352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2DBA638-3D06-E5F0-BEDE-2EA8686AA1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0721" y="1065622"/>
            <a:ext cx="1676400" cy="1863133"/>
          </a:xfrm>
          <a:prstGeom prst="rect">
            <a:avLst/>
          </a:prstGeom>
        </p:spPr>
      </p:pic>
      <p:graphicFrame>
        <p:nvGraphicFramePr>
          <p:cNvPr id="25" name="Group 263">
            <a:extLst>
              <a:ext uri="{FF2B5EF4-FFF2-40B4-BE49-F238E27FC236}">
                <a16:creationId xmlns:a16="http://schemas.microsoft.com/office/drawing/2014/main" id="{1CDE303E-254C-4011-5D3E-0AF3E0C73AB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4974160"/>
              </p:ext>
            </p:extLst>
          </p:nvPr>
        </p:nvGraphicFramePr>
        <p:xfrm>
          <a:off x="9003000" y="508000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196BCF8A-6250-290C-FDC7-C173A50CC8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1984" y="5018703"/>
            <a:ext cx="12227053" cy="4293490"/>
          </a:xfrm>
          <a:prstGeom prst="rect">
            <a:avLst/>
          </a:prstGeom>
        </p:spPr>
      </p:pic>
      <p:sp>
        <p:nvSpPr>
          <p:cNvPr id="30" name="Rectangle 14">
            <a:extLst>
              <a:ext uri="{FF2B5EF4-FFF2-40B4-BE49-F238E27FC236}">
                <a16:creationId xmlns:a16="http://schemas.microsoft.com/office/drawing/2014/main" id="{DAADCF2A-1E5F-8C40-A239-2304E47CE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36" y="1654290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7BFE9115-B31F-701C-F24A-89E3ABC1F4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116" y="17598009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7C12A049-CEA4-7054-2610-B0E8F71DE1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9410424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43C8F577-FC28-799D-7177-1F6C924F0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10647277"/>
            <a:ext cx="9629194" cy="5980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0B59952E-7DF7-FECF-CA25-99CD0CD574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7227" y="15798858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ACCE226F-ED4F-2DBB-BBBB-5187AF53FF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7227" y="17223572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2B9D142-A771-3588-A09C-64E5A7090989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38" name="Picture 3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34ED7BD-6FBC-9260-3605-F5D9FEB939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3681" y="2333346"/>
            <a:ext cx="4241859" cy="1245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A7B5FE-DB3F-7C88-DCE1-E6505E4CF8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3681" y="340949"/>
            <a:ext cx="4241859" cy="1831946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14837383-B2A8-9143-FCCC-FA34274B5D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010303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401437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E880C-50B0-0093-9417-34C509BF0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78B7211-D19F-8DFC-33D2-BFBF559B0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2600" y="3048000"/>
            <a:ext cx="685800" cy="1889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9D60A0A-0FB7-CABA-EF52-FF43457C4C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8000"/>
            <a:ext cx="457200" cy="1889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087973A-C3B0-5300-B872-B22E978EA2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00" cy="3352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AF3AA0A-86C5-AFF7-FF39-A19F9AF0DC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21920" y="21107401"/>
            <a:ext cx="32766000" cy="8077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C351089-F029-FC24-9603-4FBC7A2699B0}"/>
              </a:ext>
            </a:extLst>
          </p:cNvPr>
          <p:cNvSpPr txBox="1"/>
          <p:nvPr/>
        </p:nvSpPr>
        <p:spPr>
          <a:xfrm>
            <a:off x="6705600" y="399072"/>
            <a:ext cx="167640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DE020DC6-5A3D-8F12-217B-08A55803B3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00" y="-73870"/>
            <a:ext cx="3749771" cy="16194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C688AF2-AB33-0B74-67F5-BD4A79AC7D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26878" y="1617759"/>
            <a:ext cx="4367423" cy="185225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B44D6D6-9708-0EE3-9BF3-1BF7BC9CA14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799" y="3528656"/>
            <a:ext cx="8610600" cy="116713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2CA317F8-7B13-6B25-D4C3-AD131400FA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75187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2553114-22E2-F700-8C60-692CF2A6D73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040" y="15599045"/>
            <a:ext cx="8610599" cy="524666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2987E41D-E8DA-C182-E06A-ACBC5F8E90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" y="15833551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D05ADAD9-A195-850B-DEAC-AF23DAC86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" y="4508079"/>
            <a:ext cx="7985760" cy="99526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 Box 32">
            <a:extLst>
              <a:ext uri="{FF2B5EF4-FFF2-40B4-BE49-F238E27FC236}">
                <a16:creationId xmlns:a16="http://schemas.microsoft.com/office/drawing/2014/main" id="{3F505DC9-8995-668C-0525-9FE0C6E139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" y="16697012"/>
            <a:ext cx="7985760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06BA538A-587E-68FC-98CA-0976053295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5143" y="8321275"/>
            <a:ext cx="8229601" cy="6878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AF3A71B-CC7B-BE9B-2EE6-DFD04571FAB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5623" y="3528656"/>
            <a:ext cx="8229601" cy="42176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4525A61-065A-A23C-DCDC-E37D051C88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4600" y="3705816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A87041C-845A-F77D-C3AA-8391787624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1396" y="8560204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54D8584C-2BDB-C15F-6CDC-9DF2DBCE0D5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64448" y="3528655"/>
            <a:ext cx="13439552" cy="1167131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1AF5F619-5732-158E-7E9F-23F9F005DF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7601" y="375187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7F935E30-B2E0-828F-38AA-B44FD4A480C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15622" y="15641225"/>
            <a:ext cx="22173137" cy="462797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DD649DC6-AE72-21A4-AD38-F2B7143F7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0916" y="15833551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A8C1F11-1780-85FA-5187-CD2071955C09}"/>
              </a:ext>
            </a:extLst>
          </p:cNvPr>
          <p:cNvSpPr txBox="1"/>
          <p:nvPr/>
        </p:nvSpPr>
        <p:spPr>
          <a:xfrm>
            <a:off x="24385393" y="20514892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" name="Text Box 32">
            <a:extLst>
              <a:ext uri="{FF2B5EF4-FFF2-40B4-BE49-F238E27FC236}">
                <a16:creationId xmlns:a16="http://schemas.microsoft.com/office/drawing/2014/main" id="{FF5FEF65-3499-746A-5F5C-078FB6C05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4120" y="4654736"/>
            <a:ext cx="7561171" cy="30018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E2AEBEBB-F100-6098-C080-BBFCBEB55C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4120" y="9441410"/>
            <a:ext cx="7530691" cy="5484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0F228636-1CC5-EE64-7534-524E3901DD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9833" y="4750254"/>
            <a:ext cx="12888781" cy="99526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ABD9C07F-E208-A2B6-A71F-A95ED324F4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1876" y="16536396"/>
            <a:ext cx="21676738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311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8B97D20-0374-AAC7-393F-C471F81623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6400" y="-5486400"/>
            <a:ext cx="21945600" cy="32918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4CC9D6-973F-25D3-45EE-5F42AAE772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5425" y="545130"/>
            <a:ext cx="3749771" cy="1619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AEA0FEB-168A-B391-4201-B99BEF3916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6598" y="2041963"/>
            <a:ext cx="4367423" cy="185225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BE521E4-2372-DE8C-51F8-B42D5001D4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37598" y="750871"/>
            <a:ext cx="2438400" cy="2710012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E02CD8A0-558C-7AB2-554B-26AEECB9F7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36993"/>
            <a:ext cx="690562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88ACA754-616E-F9C7-DA0F-FD5788A794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947" y="4437990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60FAB44B-0403-EF11-E13C-D2EB11838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331" y="5539070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9FAA42B3-6A2D-CB61-9A5C-EE5F107134EF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86331" y="3896963"/>
            <a:ext cx="31089600" cy="10178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709CD34A-9002-AD28-8A66-E4A9227C37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5471" y="10342070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1E0E8E37-5A7B-EB87-6294-03261378B2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4560026"/>
              </p:ext>
            </p:extLst>
          </p:nvPr>
        </p:nvGraphicFramePr>
        <p:xfrm>
          <a:off x="8869051" y="5539070"/>
          <a:ext cx="8523000" cy="451932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9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7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040F6964-3192-4071-C559-6D5109D67C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05471" y="5750225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6DCD9D0A-5C2C-AE75-3645-8FE354F467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116" y="17018836"/>
            <a:ext cx="690562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F8963798-96F4-7AF6-2455-FB702499B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116" y="18260897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104EA3AE-A0F1-7EB9-9781-AA1CDF633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399" y="11011865"/>
            <a:ext cx="962919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A28115D2-16CD-DFED-9663-A3ECEC1A0A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12280128"/>
            <a:ext cx="9629194" cy="79666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D5B28484-1101-748C-2D91-FF33048834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5273" y="16225855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BEEE8BB1-BDE5-2FBE-FBAD-8A631A994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5274" y="17378006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404E516-C51A-A1E8-1E37-BD36D86BEA9E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EBD76A1E-B0D1-7384-5124-BD27EEC71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407355"/>
            <a:ext cx="962919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098A78F-D8D8-4DF1-5FC5-936401ACD134}"/>
              </a:ext>
            </a:extLst>
          </p:cNvPr>
          <p:cNvSpPr txBox="1"/>
          <p:nvPr/>
        </p:nvSpPr>
        <p:spPr>
          <a:xfrm>
            <a:off x="668538" y="643337"/>
            <a:ext cx="2532565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888695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2C46A-B685-3F02-B9B3-D12017E47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20FEDC5-A3CC-7228-143E-B90C3D7257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86400" y="-5486400"/>
            <a:ext cx="21945600" cy="32918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7CA7E-C183-847A-39E2-B96E6A1B69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6752" y="301239"/>
            <a:ext cx="3749771" cy="16194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0F85B47-04B2-88BE-EAED-0696D21CC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6752" y="1920665"/>
            <a:ext cx="4367423" cy="1852256"/>
          </a:xfrm>
          <a:prstGeom prst="rect">
            <a:avLst/>
          </a:prstGeom>
        </p:spPr>
      </p:pic>
      <p:sp>
        <p:nvSpPr>
          <p:cNvPr id="9" name="Rectangle 7">
            <a:extLst>
              <a:ext uri="{FF2B5EF4-FFF2-40B4-BE49-F238E27FC236}">
                <a16:creationId xmlns:a16="http://schemas.microsoft.com/office/drawing/2014/main" id="{1F9D7FC8-0DA3-3D5E-E899-CC725455E4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336993"/>
            <a:ext cx="690562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79FD168C-B77D-9CA4-0943-99B4D8D184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32947" y="4437990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1" name="TextBox 19">
            <a:extLst>
              <a:ext uri="{FF2B5EF4-FFF2-40B4-BE49-F238E27FC236}">
                <a16:creationId xmlns:a16="http://schemas.microsoft.com/office/drawing/2014/main" id="{11B058E4-9945-5DCE-4C7B-CFA783D5D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331" y="5539070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3940D8DC-DD5C-1920-EA9D-CFE2E2533BFA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86331" y="3896963"/>
            <a:ext cx="31089600" cy="10178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118D0BC6-7AD9-547F-DD62-9188271F4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05471" y="10342070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C7193478-9F0C-89F2-8E0A-EB5F0A3638F1}"/>
              </a:ext>
            </a:extLst>
          </p:cNvPr>
          <p:cNvGraphicFramePr>
            <a:graphicFrameLocks noGrp="1"/>
          </p:cNvGraphicFramePr>
          <p:nvPr/>
        </p:nvGraphicFramePr>
        <p:xfrm>
          <a:off x="8869051" y="5539070"/>
          <a:ext cx="8523000" cy="4519329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292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02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5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97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045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FFB6E066-7148-C9F0-9C15-03CBCE877A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71" y="5750225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8B9E9008-685D-CABE-C333-30688EE27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4116" y="17018836"/>
            <a:ext cx="690562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3B0AFC9E-326D-5323-C596-CB9502EE2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116" y="18260897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3A42A9A6-8D62-8BDC-8362-0AFED4A5F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399" y="11011865"/>
            <a:ext cx="962919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E74C0F99-2D9F-179A-6BE9-950714C558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12280128"/>
            <a:ext cx="9629194" cy="796669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C7BC5073-713E-0B2F-76EB-91015A283B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15273" y="16225855"/>
            <a:ext cx="13271053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453A717E-3576-7190-FFCB-5048D22A90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5274" y="17378006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4566758-043C-B1AC-6D8D-1AFE1A81A75B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8EB47EB8-E702-4A88-F71C-1759BA3CB6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407355"/>
            <a:ext cx="9629195" cy="685802"/>
          </a:xfrm>
          <a:prstGeom prst="rect">
            <a:avLst/>
          </a:prstGeom>
          <a:solidFill>
            <a:schemeClr val="bg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663F33F-4761-9764-75F4-EC16EB128EDE}"/>
              </a:ext>
            </a:extLst>
          </p:cNvPr>
          <p:cNvSpPr txBox="1"/>
          <p:nvPr/>
        </p:nvSpPr>
        <p:spPr>
          <a:xfrm>
            <a:off x="668538" y="643337"/>
            <a:ext cx="25325657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20996967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D7BD97-2B9F-81C4-18E6-D33A93C0BE61}"/>
              </a:ext>
            </a:extLst>
          </p:cNvPr>
          <p:cNvSpPr txBox="1"/>
          <p:nvPr/>
        </p:nvSpPr>
        <p:spPr>
          <a:xfrm>
            <a:off x="651280" y="77485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56E3C9-383D-53E0-A280-F1474CD424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8199" y="419615"/>
            <a:ext cx="3780202" cy="16325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4D5E3B-0D93-7683-B421-7936464C0C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4588" y="1984200"/>
            <a:ext cx="4367423" cy="18522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FB46C16-8CD8-C930-6893-5F76174834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5800" y="497250"/>
            <a:ext cx="2438400" cy="27100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9CA3FC7-116E-276D-E377-0F7771C8F9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999841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6D2D6DD5-827C-A8B2-64B9-3821FFED9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2467" y="401030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5CDDEE8D-D073-D89A-C779-5FECE24AE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636" y="5025818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5055B90E-EA88-6B3F-3765-5552EA3E60E6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14400" y="3684703"/>
            <a:ext cx="31089600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862B91-BD75-1FE6-D959-B00535BAA4A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51280" y="21697040"/>
            <a:ext cx="31435045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757A590C-A69A-E61E-62FC-CBA592A1AD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5274" y="942566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EB302672-95E0-BC92-1724-AAB9A275873E}"/>
              </a:ext>
            </a:extLst>
          </p:cNvPr>
          <p:cNvGraphicFramePr>
            <a:graphicFrameLocks noGrp="1"/>
          </p:cNvGraphicFramePr>
          <p:nvPr/>
        </p:nvGraphicFramePr>
        <p:xfrm>
          <a:off x="9003000" y="508000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44E4ADCC-5083-8BFD-26C0-643332C660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01984" y="5018703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95CF9115-7615-5C50-BCB8-64EEEEA27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36" y="1654290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1709665B-99A1-C9FD-2210-142114497A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116" y="17598009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49F96DD4-0328-5802-2ED1-BF22151FB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9410424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0D782743-5DC5-4BC4-13F4-868B44023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10647277"/>
            <a:ext cx="9629194" cy="5980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454E5448-50C1-969F-02D6-1667A69605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7227" y="15798858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38C8ECC7-9B7D-158D-4969-833004EBA8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7227" y="17223572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E8A0E7E-3A37-5C16-61DA-5166D7A23580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0E3EEAEE-E0B0-F5F5-ED77-A449964F0B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010303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2812873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5000"/>
                <a:lumOff val="95000"/>
              </a:schemeClr>
            </a:gs>
            <a:gs pos="74000">
              <a:schemeClr val="accent5">
                <a:lumMod val="45000"/>
                <a:lumOff val="55000"/>
              </a:schemeClr>
            </a:gs>
            <a:gs pos="83000">
              <a:schemeClr val="accent5">
                <a:lumMod val="45000"/>
                <a:lumOff val="55000"/>
              </a:schemeClr>
            </a:gs>
            <a:gs pos="100000">
              <a:schemeClr val="accent5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601D52-B2AA-B25A-23A9-2E63634250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72664F9-C63F-CB30-0842-46BB16B15CC9}"/>
              </a:ext>
            </a:extLst>
          </p:cNvPr>
          <p:cNvSpPr txBox="1"/>
          <p:nvPr/>
        </p:nvSpPr>
        <p:spPr>
          <a:xfrm>
            <a:off x="651280" y="774856"/>
            <a:ext cx="26704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BC085E-670E-87CE-4D7A-2948A6B041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6123" y="361683"/>
            <a:ext cx="3780202" cy="163256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8B1AAD-C4FB-7655-003A-AA6D3B0D6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6123" y="1957029"/>
            <a:ext cx="4367423" cy="18522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1EA9CE7-3A36-AF06-5DE3-72ADB1656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999841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F661B4EF-7C23-640D-DB81-2D9C8028C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2467" y="401030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10" name="TextBox 19">
            <a:extLst>
              <a:ext uri="{FF2B5EF4-FFF2-40B4-BE49-F238E27FC236}">
                <a16:creationId xmlns:a16="http://schemas.microsoft.com/office/drawing/2014/main" id="{98AFEF9D-08F5-2D95-7A53-41713740F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636" y="5025818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1" name="Rectangle 7">
            <a:extLst>
              <a:ext uri="{FF2B5EF4-FFF2-40B4-BE49-F238E27FC236}">
                <a16:creationId xmlns:a16="http://schemas.microsoft.com/office/drawing/2014/main" id="{89648817-1341-E795-D62A-3073927D173D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14400" y="3684703"/>
            <a:ext cx="31089600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D490FCC-20FC-4E14-DC9C-5D5DACAEF9AC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51280" y="21697040"/>
            <a:ext cx="31435045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13" name="TextBox 19">
            <a:extLst>
              <a:ext uri="{FF2B5EF4-FFF2-40B4-BE49-F238E27FC236}">
                <a16:creationId xmlns:a16="http://schemas.microsoft.com/office/drawing/2014/main" id="{BE27B474-714A-6046-2866-84B59B185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5274" y="942566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14" name="Group 263">
            <a:extLst>
              <a:ext uri="{FF2B5EF4-FFF2-40B4-BE49-F238E27FC236}">
                <a16:creationId xmlns:a16="http://schemas.microsoft.com/office/drawing/2014/main" id="{18FCACEB-D4E6-F9C2-67CE-7DCD02F67B0C}"/>
              </a:ext>
            </a:extLst>
          </p:cNvPr>
          <p:cNvGraphicFramePr>
            <a:graphicFrameLocks noGrp="1"/>
          </p:cNvGraphicFramePr>
          <p:nvPr/>
        </p:nvGraphicFramePr>
        <p:xfrm>
          <a:off x="9003000" y="508000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1E69D78B-6139-6C3B-0C5C-2B9F55FAAE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01984" y="5018703"/>
            <a:ext cx="12227053" cy="4293490"/>
          </a:xfrm>
          <a:prstGeom prst="rect">
            <a:avLst/>
          </a:prstGeom>
        </p:spPr>
      </p:pic>
      <p:sp>
        <p:nvSpPr>
          <p:cNvPr id="16" name="Rectangle 14">
            <a:extLst>
              <a:ext uri="{FF2B5EF4-FFF2-40B4-BE49-F238E27FC236}">
                <a16:creationId xmlns:a16="http://schemas.microsoft.com/office/drawing/2014/main" id="{5F591450-D396-8EC3-0066-ACC228A74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36" y="1654290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17" name="Text Box 32">
            <a:extLst>
              <a:ext uri="{FF2B5EF4-FFF2-40B4-BE49-F238E27FC236}">
                <a16:creationId xmlns:a16="http://schemas.microsoft.com/office/drawing/2014/main" id="{1A892141-6B9E-CAAE-31A9-47858329D2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116" y="17598009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18" name="Rectangle 14">
            <a:extLst>
              <a:ext uri="{FF2B5EF4-FFF2-40B4-BE49-F238E27FC236}">
                <a16:creationId xmlns:a16="http://schemas.microsoft.com/office/drawing/2014/main" id="{734916F9-0751-49E8-9CDA-A644FCD74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9410424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48E47D7E-58F0-C881-B244-BF5AEF44B5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10647277"/>
            <a:ext cx="9629194" cy="5980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20" name="Rectangle 16">
            <a:extLst>
              <a:ext uri="{FF2B5EF4-FFF2-40B4-BE49-F238E27FC236}">
                <a16:creationId xmlns:a16="http://schemas.microsoft.com/office/drawing/2014/main" id="{9CDF8205-B0D5-07DF-17AA-47CD8A83F3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7227" y="15798858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17156DCC-C5BD-FA0D-EEDD-32B7524EE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7227" y="17223572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FC9707D-405C-8149-947A-90F1A60E8A2D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3" name="Rectangle 14">
            <a:extLst>
              <a:ext uri="{FF2B5EF4-FFF2-40B4-BE49-F238E27FC236}">
                <a16:creationId xmlns:a16="http://schemas.microsoft.com/office/drawing/2014/main" id="{EA1FDD0D-2348-E807-2A9E-09B5ED596A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010303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23372245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E068716-7D72-2A2C-1B6C-A3941F807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9" y="0"/>
            <a:ext cx="33108127" cy="21945600"/>
          </a:xfrm>
          <a:prstGeom prst="rect">
            <a:avLst/>
          </a:prstGeom>
        </p:spPr>
      </p:pic>
      <p:sp>
        <p:nvSpPr>
          <p:cNvPr id="6" name="Rectangle 13">
            <a:extLst>
              <a:ext uri="{FF2B5EF4-FFF2-40B4-BE49-F238E27FC236}">
                <a16:creationId xmlns:a16="http://schemas.microsoft.com/office/drawing/2014/main" id="{24E44F0C-D024-6B88-E7BC-5E3555709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39" y="406401"/>
            <a:ext cx="24308378" cy="4112371"/>
          </a:xfrm>
          <a:prstGeom prst="rect">
            <a:avLst/>
          </a:prstGeom>
          <a:solidFill>
            <a:srgbClr val="028260"/>
          </a:solidFill>
          <a:ln w="60325" cap="flat">
            <a:noFill/>
            <a:miter lim="800000"/>
          </a:ln>
        </p:spPr>
        <p:txBody>
          <a:bodyPr vert="horz" wrap="square" lIns="250802" tIns="125401" rIns="250802" bIns="125401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2pPr>
            <a:lvl3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3pPr>
            <a:lvl4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4pPr>
            <a:lvl5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5pPr>
            <a:lvl6pPr marL="4572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6pPr>
            <a:lvl7pPr marL="9144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7pPr>
            <a:lvl8pPr marL="13716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8pPr>
            <a:lvl9pPr marL="18288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9pPr>
          </a:lstStyle>
          <a:p>
            <a:pPr eaLnBrk="1" hangingPunct="1"/>
            <a:endParaRPr lang="en-US" sz="3200" i="1">
              <a:solidFill>
                <a:prstClr val="white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930AD8C-FFEE-EFBD-0D5B-92D4B19BA150}"/>
              </a:ext>
            </a:extLst>
          </p:cNvPr>
          <p:cNvSpPr txBox="1"/>
          <p:nvPr/>
        </p:nvSpPr>
        <p:spPr>
          <a:xfrm>
            <a:off x="651280" y="77485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B92494-D219-DBFF-5C0D-A94B2F055F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29451" y="774856"/>
            <a:ext cx="4241859" cy="183194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7FF1C8F-0569-E0AF-EF43-991538CCFC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4691" y="2606802"/>
            <a:ext cx="4367423" cy="18522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590E73-D19E-7876-72F1-F012BF6E86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01570" y="1107580"/>
            <a:ext cx="2438400" cy="27100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8003DD-1BCA-8C37-B7B3-2297DF2F2425}"/>
              </a:ext>
            </a:extLst>
          </p:cNvPr>
          <p:cNvSpPr/>
          <p:nvPr/>
        </p:nvSpPr>
        <p:spPr>
          <a:xfrm>
            <a:off x="531761" y="5008920"/>
            <a:ext cx="7530691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879133-B4D4-E8F1-6FD0-FADA5F2CAD89}"/>
              </a:ext>
            </a:extLst>
          </p:cNvPr>
          <p:cNvSpPr/>
          <p:nvPr/>
        </p:nvSpPr>
        <p:spPr>
          <a:xfrm>
            <a:off x="8638664" y="5008920"/>
            <a:ext cx="7530691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6C362DF-B891-D090-A53F-DFD6BF7FF733}"/>
              </a:ext>
            </a:extLst>
          </p:cNvPr>
          <p:cNvSpPr/>
          <p:nvPr/>
        </p:nvSpPr>
        <p:spPr>
          <a:xfrm>
            <a:off x="16745567" y="5008920"/>
            <a:ext cx="7530691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D9750E-9C2C-CFF3-CEF0-0B0CD2DE21DF}"/>
              </a:ext>
            </a:extLst>
          </p:cNvPr>
          <p:cNvSpPr/>
          <p:nvPr/>
        </p:nvSpPr>
        <p:spPr>
          <a:xfrm>
            <a:off x="24882232" y="5008918"/>
            <a:ext cx="7530691" cy="14329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A522DB-696D-F46E-086F-C1C46D67463B}"/>
              </a:ext>
            </a:extLst>
          </p:cNvPr>
          <p:cNvSpPr/>
          <p:nvPr/>
        </p:nvSpPr>
        <p:spPr>
          <a:xfrm>
            <a:off x="531761" y="14706599"/>
            <a:ext cx="7530691" cy="6765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7480526-EE4F-49C4-4995-AADC2990072C}"/>
              </a:ext>
            </a:extLst>
          </p:cNvPr>
          <p:cNvSpPr/>
          <p:nvPr/>
        </p:nvSpPr>
        <p:spPr>
          <a:xfrm>
            <a:off x="8638665" y="14723201"/>
            <a:ext cx="15668074" cy="6748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D382400C-22C8-464A-535C-FC645BC2C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3186" y="15442391"/>
            <a:ext cx="15451920" cy="49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28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E9BD7D2-06E0-8889-E21E-13190701B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761" y="5011347"/>
            <a:ext cx="7530691" cy="57129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E8402D0-7A9E-3EB6-F2D5-1F3A6F7741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761" y="14689259"/>
            <a:ext cx="7530691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AD77C42-29F4-7A06-9511-B520E40A3F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8664" y="5011347"/>
            <a:ext cx="7530691" cy="57129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4FEF0B1-38A3-D678-EE30-57CA5D330B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5567" y="5011347"/>
            <a:ext cx="7530691" cy="57129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D570E48-BA4D-9DD7-F657-4B8136AB87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2469" y="5008920"/>
            <a:ext cx="7530691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BF5B-53C0-5CCE-27A8-241C3D38B5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4213" y="14723201"/>
            <a:ext cx="15712526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A2B18E1A-4AC8-F268-59B0-0232D4BF7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913" y="5813161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E1AB1C14-AD97-0442-AA30-5E92858532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379" y="15544800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BF5F00EC-587C-19D4-159E-731E51A6ED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9816" y="5809382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CBA849CB-74D4-695A-0ABC-61447A06D7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719" y="5770021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B87F79A-EF9C-DA02-EB4E-BC82DE125C85}"/>
              </a:ext>
            </a:extLst>
          </p:cNvPr>
          <p:cNvSpPr txBox="1"/>
          <p:nvPr/>
        </p:nvSpPr>
        <p:spPr>
          <a:xfrm>
            <a:off x="25023621" y="5771174"/>
            <a:ext cx="7188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60F1B19-FD34-522F-5C02-ECDCD74FCE75}"/>
              </a:ext>
            </a:extLst>
          </p:cNvPr>
          <p:cNvSpPr/>
          <p:nvPr/>
        </p:nvSpPr>
        <p:spPr>
          <a:xfrm>
            <a:off x="24882232" y="19798463"/>
            <a:ext cx="7530691" cy="1740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0C0AD6C-03CA-B341-5DCB-1863B9025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2470" y="19798463"/>
            <a:ext cx="7530690" cy="709611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Acknowledgements</a:t>
            </a:r>
          </a:p>
        </p:txBody>
      </p:sp>
      <p:sp>
        <p:nvSpPr>
          <p:cNvPr id="31" name="TextBox 19">
            <a:extLst>
              <a:ext uri="{FF2B5EF4-FFF2-40B4-BE49-F238E27FC236}">
                <a16:creationId xmlns:a16="http://schemas.microsoft.com/office/drawing/2014/main" id="{404E9135-6B87-D676-232F-A44877DAF8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3383" y="20508074"/>
            <a:ext cx="7188387" cy="30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16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</p:spTree>
    <p:extLst>
      <p:ext uri="{BB962C8B-B14F-4D97-AF65-F5344CB8AC3E}">
        <p14:creationId xmlns:p14="http://schemas.microsoft.com/office/powerpoint/2010/main" val="1782343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3404BA-5CCA-7046-4A46-0D032A145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1B7E82-D794-FC0A-9D7F-93BE310CF1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39" y="0"/>
            <a:ext cx="33108127" cy="21945600"/>
          </a:xfrm>
          <a:prstGeom prst="rect">
            <a:avLst/>
          </a:prstGeom>
        </p:spPr>
      </p:pic>
      <p:sp>
        <p:nvSpPr>
          <p:cNvPr id="6" name="Rectangle 13">
            <a:extLst>
              <a:ext uri="{FF2B5EF4-FFF2-40B4-BE49-F238E27FC236}">
                <a16:creationId xmlns:a16="http://schemas.microsoft.com/office/drawing/2014/main" id="{84DD8CA5-46BA-468C-E653-C1FB78552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640" y="406401"/>
            <a:ext cx="24308379" cy="4112371"/>
          </a:xfrm>
          <a:prstGeom prst="rect">
            <a:avLst/>
          </a:prstGeom>
          <a:solidFill>
            <a:srgbClr val="028260"/>
          </a:solidFill>
          <a:ln w="60325" cap="flat">
            <a:noFill/>
            <a:miter lim="800000"/>
          </a:ln>
        </p:spPr>
        <p:txBody>
          <a:bodyPr vert="horz" wrap="square" lIns="250802" tIns="125401" rIns="250802" bIns="125401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2pPr>
            <a:lvl3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3pPr>
            <a:lvl4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4pPr>
            <a:lvl5pPr algn="ctr" defTabSz="3762375" rtl="0" eaLnBrk="0" fontAlgn="base" hangingPunct="0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5pPr>
            <a:lvl6pPr marL="4572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6pPr>
            <a:lvl7pPr marL="9144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7pPr>
            <a:lvl8pPr marL="13716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8pPr>
            <a:lvl9pPr marL="1828800" algn="ctr" defTabSz="3762375" rtl="0" fontAlgn="base">
              <a:spcBef>
                <a:spcPct val="0"/>
              </a:spcBef>
              <a:spcAft>
                <a:spcPct val="0"/>
              </a:spcAft>
              <a:defRPr sz="18200">
                <a:solidFill>
                  <a:schemeClr val="tx2"/>
                </a:solidFill>
                <a:latin typeface="Arial"/>
              </a:defRPr>
            </a:lvl9pPr>
          </a:lstStyle>
          <a:p>
            <a:pPr eaLnBrk="1" hangingPunct="1"/>
            <a:endParaRPr lang="en-US" sz="3200" i="1">
              <a:solidFill>
                <a:prstClr val="white"/>
              </a:solidFill>
              <a:latin typeface="Arial" panose="020B060402020202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7D22E2-0040-5D7E-7101-7170A991B0E2}"/>
              </a:ext>
            </a:extLst>
          </p:cNvPr>
          <p:cNvSpPr txBox="1"/>
          <p:nvPr/>
        </p:nvSpPr>
        <p:spPr>
          <a:xfrm>
            <a:off x="651280" y="77485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4611FC-B6CF-CCD5-3E75-86DD95B0F6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6041" y="380108"/>
            <a:ext cx="4981145" cy="2151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E0B59A9-AEB0-037F-26D0-DD4FBE1F05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6041" y="2722293"/>
            <a:ext cx="4981145" cy="211254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942CBD1-FB2B-108A-D46D-1BF25A68B571}"/>
              </a:ext>
            </a:extLst>
          </p:cNvPr>
          <p:cNvSpPr/>
          <p:nvPr/>
        </p:nvSpPr>
        <p:spPr>
          <a:xfrm>
            <a:off x="531761" y="5008920"/>
            <a:ext cx="7530691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4CB6D27-3AD6-68EE-C4B2-8351F4D7B10A}"/>
              </a:ext>
            </a:extLst>
          </p:cNvPr>
          <p:cNvSpPr/>
          <p:nvPr/>
        </p:nvSpPr>
        <p:spPr>
          <a:xfrm>
            <a:off x="8638664" y="5008920"/>
            <a:ext cx="7530691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D44D75A-FA1C-F575-64EC-5FD29BF9686D}"/>
              </a:ext>
            </a:extLst>
          </p:cNvPr>
          <p:cNvSpPr/>
          <p:nvPr/>
        </p:nvSpPr>
        <p:spPr>
          <a:xfrm>
            <a:off x="16745567" y="5008920"/>
            <a:ext cx="7530691" cy="92241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5538BC7-E940-B663-E0B9-04A84DED6089}"/>
              </a:ext>
            </a:extLst>
          </p:cNvPr>
          <p:cNvSpPr/>
          <p:nvPr/>
        </p:nvSpPr>
        <p:spPr>
          <a:xfrm>
            <a:off x="24882232" y="5008918"/>
            <a:ext cx="7530691" cy="1432987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BE14E5B-74C3-0E11-7535-5F7C873BB2CA}"/>
              </a:ext>
            </a:extLst>
          </p:cNvPr>
          <p:cNvSpPr/>
          <p:nvPr/>
        </p:nvSpPr>
        <p:spPr>
          <a:xfrm>
            <a:off x="531761" y="14706599"/>
            <a:ext cx="7530691" cy="67654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1CF0080-282F-E7B7-0810-1539F19ABE85}"/>
              </a:ext>
            </a:extLst>
          </p:cNvPr>
          <p:cNvSpPr/>
          <p:nvPr/>
        </p:nvSpPr>
        <p:spPr>
          <a:xfrm>
            <a:off x="8638665" y="14723201"/>
            <a:ext cx="15668074" cy="67488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17" name="TextBox 19">
            <a:extLst>
              <a:ext uri="{FF2B5EF4-FFF2-40B4-BE49-F238E27FC236}">
                <a16:creationId xmlns:a16="http://schemas.microsoft.com/office/drawing/2014/main" id="{750A618D-611A-C971-C9DC-140796AE81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3186" y="15442391"/>
            <a:ext cx="15451920" cy="492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28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46BBFD6-E72C-8CC9-3985-BAA9B2A206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761" y="5011347"/>
            <a:ext cx="7530691" cy="57129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E42F0F1-F026-B047-41EA-4BB2B0197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1761" y="14689259"/>
            <a:ext cx="7530691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CCD23E8-C56D-45FC-02A6-72DA2BB343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8664" y="5011347"/>
            <a:ext cx="7530691" cy="57129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503936-12F7-F3E2-815A-7C4E03A1EF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745567" y="5011347"/>
            <a:ext cx="7530691" cy="571294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CC9BC13-5337-F935-420D-7E6C337516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2469" y="5008920"/>
            <a:ext cx="7530691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645ADE2-7D41-CA3F-C71B-9048E6DC8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94213" y="14723201"/>
            <a:ext cx="15712526" cy="571293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sp>
        <p:nvSpPr>
          <p:cNvPr id="24" name="Text Box 6">
            <a:extLst>
              <a:ext uri="{FF2B5EF4-FFF2-40B4-BE49-F238E27FC236}">
                <a16:creationId xmlns:a16="http://schemas.microsoft.com/office/drawing/2014/main" id="{02892BBB-117D-8BDC-90DD-3FEBD830BF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913" y="5813161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5" name="Text Box 6">
            <a:extLst>
              <a:ext uri="{FF2B5EF4-FFF2-40B4-BE49-F238E27FC236}">
                <a16:creationId xmlns:a16="http://schemas.microsoft.com/office/drawing/2014/main" id="{14CB1647-3613-DC3A-FE7C-D0671C33D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0379" y="15544800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66FB480A-74B7-1822-6CAC-128D62EC4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9816" y="5809382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7" name="Text Box 6">
            <a:extLst>
              <a:ext uri="{FF2B5EF4-FFF2-40B4-BE49-F238E27FC236}">
                <a16:creationId xmlns:a16="http://schemas.microsoft.com/office/drawing/2014/main" id="{A9C4A429-E2EC-CF0B-59C0-E9CC2C30D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719" y="5770021"/>
            <a:ext cx="71883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40" tIns="45720" rIns="91440" bIns="4572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92222E1-D863-FE92-6BBE-0C14B92E4BAA}"/>
              </a:ext>
            </a:extLst>
          </p:cNvPr>
          <p:cNvSpPr txBox="1"/>
          <p:nvPr/>
        </p:nvSpPr>
        <p:spPr>
          <a:xfrm>
            <a:off x="25023621" y="5771174"/>
            <a:ext cx="718838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8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</a:t>
            </a:r>
            <a:r>
              <a:rPr lang="en-US" sz="1600" dirty="0"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A11AC9C-23C0-3DFA-3DD8-3D98C1BBE271}"/>
              </a:ext>
            </a:extLst>
          </p:cNvPr>
          <p:cNvSpPr/>
          <p:nvPr/>
        </p:nvSpPr>
        <p:spPr>
          <a:xfrm>
            <a:off x="24882232" y="19798463"/>
            <a:ext cx="7530691" cy="17407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l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6400">
              <a:effectLst/>
              <a:latin typeface="+mj-lt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C0BE910-30D3-AA16-C946-5A38A6FC91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852470" y="19798463"/>
            <a:ext cx="7530690" cy="709611"/>
          </a:xfrm>
          <a:prstGeom prst="rect">
            <a:avLst/>
          </a:prstGeom>
          <a:solidFill>
            <a:srgbClr val="03AD8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Acknowledgements</a:t>
            </a:r>
          </a:p>
        </p:txBody>
      </p:sp>
      <p:sp>
        <p:nvSpPr>
          <p:cNvPr id="31" name="TextBox 19">
            <a:extLst>
              <a:ext uri="{FF2B5EF4-FFF2-40B4-BE49-F238E27FC236}">
                <a16:creationId xmlns:a16="http://schemas.microsoft.com/office/drawing/2014/main" id="{A4A27B1F-D523-482A-2FE7-B569037C9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53383" y="20508074"/>
            <a:ext cx="7188387" cy="307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945" tIns="30473" rIns="60945" bIns="30473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r>
              <a:rPr lang="en-US" sz="1600" dirty="0">
                <a:effectLst/>
                <a:latin typeface="Titillium Web" panose="00000500000000000000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Add your information, graphs and images to this section.</a:t>
            </a:r>
          </a:p>
        </p:txBody>
      </p:sp>
    </p:spTree>
    <p:extLst>
      <p:ext uri="{BB962C8B-B14F-4D97-AF65-F5344CB8AC3E}">
        <p14:creationId xmlns:p14="http://schemas.microsoft.com/office/powerpoint/2010/main" val="30296299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F6CFF1E-91B1-0421-1554-18A3E772A908}"/>
              </a:ext>
            </a:extLst>
          </p:cNvPr>
          <p:cNvSpPr/>
          <p:nvPr/>
        </p:nvSpPr>
        <p:spPr>
          <a:xfrm>
            <a:off x="15823061" y="13563600"/>
            <a:ext cx="15723739" cy="75309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38A9F1F-ED5D-1F69-9114-B00AC295D0C9}"/>
              </a:ext>
            </a:extLst>
          </p:cNvPr>
          <p:cNvSpPr/>
          <p:nvPr/>
        </p:nvSpPr>
        <p:spPr>
          <a:xfrm>
            <a:off x="15823061" y="4358048"/>
            <a:ext cx="15723739" cy="8849953"/>
          </a:xfrm>
          <a:prstGeom prst="rect">
            <a:avLst/>
          </a:prstGeom>
          <a:solidFill>
            <a:schemeClr val="bg2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E0292E7-0EAB-FE0C-E151-CA796BD3F146}"/>
              </a:ext>
            </a:extLst>
          </p:cNvPr>
          <p:cNvSpPr/>
          <p:nvPr/>
        </p:nvSpPr>
        <p:spPr>
          <a:xfrm>
            <a:off x="8610600" y="4351900"/>
            <a:ext cx="6733607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804055C-D604-BA0E-771C-E7ABC8549C49}"/>
              </a:ext>
            </a:extLst>
          </p:cNvPr>
          <p:cNvSpPr/>
          <p:nvPr/>
        </p:nvSpPr>
        <p:spPr>
          <a:xfrm>
            <a:off x="1371600" y="4351900"/>
            <a:ext cx="6733607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21C8BEEC-5B09-6B90-F7F4-677ADF1438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978" y="5181601"/>
            <a:ext cx="6169024" cy="1243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6" name="Text Box 49">
            <a:extLst>
              <a:ext uri="{FF2B5EF4-FFF2-40B4-BE49-F238E27FC236}">
                <a16:creationId xmlns:a16="http://schemas.microsoft.com/office/drawing/2014/main" id="{A64FAEB1-74A7-09F3-95D7-BB91C8E73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5663" y="9735049"/>
            <a:ext cx="6170083" cy="945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17" name="Text Box 49">
            <a:extLst>
              <a:ext uri="{FF2B5EF4-FFF2-40B4-BE49-F238E27FC236}">
                <a16:creationId xmlns:a16="http://schemas.microsoft.com/office/drawing/2014/main" id="{CA5069D9-2B89-A80E-F40B-DB7388847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113" y="18633282"/>
            <a:ext cx="6169024" cy="200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ligula.</a:t>
            </a:r>
          </a:p>
        </p:txBody>
      </p:sp>
      <p:graphicFrame>
        <p:nvGraphicFramePr>
          <p:cNvPr id="18" name="Group 263">
            <a:extLst>
              <a:ext uri="{FF2B5EF4-FFF2-40B4-BE49-F238E27FC236}">
                <a16:creationId xmlns:a16="http://schemas.microsoft.com/office/drawing/2014/main" id="{1FD739D4-4987-62B8-A5E4-C764FB9F17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019000"/>
              </p:ext>
            </p:extLst>
          </p:nvPr>
        </p:nvGraphicFramePr>
        <p:xfrm>
          <a:off x="10288060" y="6015847"/>
          <a:ext cx="3556000" cy="2416954"/>
        </p:xfrm>
        <a:graphic>
          <a:graphicData uri="http://schemas.openxmlformats.org/drawingml/2006/table">
            <a:tbl>
              <a:tblPr/>
              <a:tblGrid>
                <a:gridCol w="2341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7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85E97A1-E9D4-ADFD-7542-03188B250C92}"/>
              </a:ext>
            </a:extLst>
          </p:cNvPr>
          <p:cNvSpPr txBox="1"/>
          <p:nvPr/>
        </p:nvSpPr>
        <p:spPr>
          <a:xfrm flipH="1">
            <a:off x="1651981" y="447040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149A231-DC15-5309-0703-01D245950B9F}"/>
              </a:ext>
            </a:extLst>
          </p:cNvPr>
          <p:cNvSpPr txBox="1"/>
          <p:nvPr/>
        </p:nvSpPr>
        <p:spPr>
          <a:xfrm>
            <a:off x="1651978" y="17881600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02F86EE-42BA-3808-3955-4A469356736E}"/>
              </a:ext>
            </a:extLst>
          </p:cNvPr>
          <p:cNvCxnSpPr/>
          <p:nvPr/>
        </p:nvCxnSpPr>
        <p:spPr>
          <a:xfrm>
            <a:off x="1651978" y="518160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3034831-3AE7-0D62-FF1D-AC1CBE355123}"/>
              </a:ext>
            </a:extLst>
          </p:cNvPr>
          <p:cNvCxnSpPr/>
          <p:nvPr/>
        </p:nvCxnSpPr>
        <p:spPr>
          <a:xfrm>
            <a:off x="1702778" y="18592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7644FBC-D784-3BD8-6712-159CA6787D02}"/>
              </a:ext>
            </a:extLst>
          </p:cNvPr>
          <p:cNvSpPr txBox="1"/>
          <p:nvPr/>
        </p:nvSpPr>
        <p:spPr>
          <a:xfrm flipH="1">
            <a:off x="8865663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1855F24-747F-4D3B-D2AE-5954C749DBA8}"/>
              </a:ext>
            </a:extLst>
          </p:cNvPr>
          <p:cNvCxnSpPr/>
          <p:nvPr/>
        </p:nvCxnSpPr>
        <p:spPr>
          <a:xfrm>
            <a:off x="8916459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C848949-4438-5A6E-30FE-F3EE8F5C5575}"/>
              </a:ext>
            </a:extLst>
          </p:cNvPr>
          <p:cNvSpPr txBox="1"/>
          <p:nvPr/>
        </p:nvSpPr>
        <p:spPr>
          <a:xfrm flipH="1">
            <a:off x="16002005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88B4F9F-A85F-1AA1-DEC0-BCB7A22E492F}"/>
              </a:ext>
            </a:extLst>
          </p:cNvPr>
          <p:cNvCxnSpPr/>
          <p:nvPr/>
        </p:nvCxnSpPr>
        <p:spPr>
          <a:xfrm>
            <a:off x="16052800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AA3A04A8-7322-C2CD-EF66-9FCB71338D31}"/>
              </a:ext>
            </a:extLst>
          </p:cNvPr>
          <p:cNvSpPr txBox="1"/>
          <p:nvPr/>
        </p:nvSpPr>
        <p:spPr>
          <a:xfrm flipH="1">
            <a:off x="8865663" y="89916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A13A1C-E58C-9292-7EE8-9F6B234623C0}"/>
              </a:ext>
            </a:extLst>
          </p:cNvPr>
          <p:cNvCxnSpPr/>
          <p:nvPr/>
        </p:nvCxnSpPr>
        <p:spPr>
          <a:xfrm>
            <a:off x="8916459" y="96520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4DCECA5A-F6C3-FADB-5F2C-FD67954639BA}"/>
              </a:ext>
            </a:extLst>
          </p:cNvPr>
          <p:cNvSpPr txBox="1"/>
          <p:nvPr/>
        </p:nvSpPr>
        <p:spPr>
          <a:xfrm flipH="1">
            <a:off x="16068845" y="138301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4D51C78-5244-F082-27D0-680B08276B55}"/>
              </a:ext>
            </a:extLst>
          </p:cNvPr>
          <p:cNvCxnSpPr/>
          <p:nvPr/>
        </p:nvCxnSpPr>
        <p:spPr>
          <a:xfrm>
            <a:off x="16119641" y="1449058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Box 49">
            <a:extLst>
              <a:ext uri="{FF2B5EF4-FFF2-40B4-BE49-F238E27FC236}">
                <a16:creationId xmlns:a16="http://schemas.microsoft.com/office/drawing/2014/main" id="{24B42F6F-0765-FB64-9635-D44A938C09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5505" y="5394515"/>
            <a:ext cx="6167967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34D15F0-1C93-2245-6CAD-4CFD5BCC10C6}"/>
              </a:ext>
            </a:extLst>
          </p:cNvPr>
          <p:cNvSpPr/>
          <p:nvPr/>
        </p:nvSpPr>
        <p:spPr>
          <a:xfrm>
            <a:off x="22531771" y="10122639"/>
            <a:ext cx="8141591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4CA97120-AE3C-9E9B-AF36-349F2D9B310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6702097"/>
              </p:ext>
            </p:extLst>
          </p:nvPr>
        </p:nvGraphicFramePr>
        <p:xfrm>
          <a:off x="23470090" y="4730883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A21E100E-F799-5916-D4EC-6E477C65CF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7545030"/>
              </p:ext>
            </p:extLst>
          </p:nvPr>
        </p:nvGraphicFramePr>
        <p:xfrm>
          <a:off x="24410546" y="7509686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2C62C669-0F84-1B43-6FF0-A2D914735442}"/>
              </a:ext>
            </a:extLst>
          </p:cNvPr>
          <p:cNvSpPr/>
          <p:nvPr/>
        </p:nvSpPr>
        <p:spPr>
          <a:xfrm>
            <a:off x="16080794" y="14630400"/>
            <a:ext cx="14320253" cy="501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CE7545-1CB4-79FF-8710-336A31B8A425}"/>
              </a:ext>
            </a:extLst>
          </p:cNvPr>
          <p:cNvSpPr txBox="1"/>
          <p:nvPr/>
        </p:nvSpPr>
        <p:spPr>
          <a:xfrm>
            <a:off x="22172992" y="21299665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1030" name="Picture 6" descr="6 of the best expert-approved sage green paints | Homes and Gardens">
            <a:extLst>
              <a:ext uri="{FF2B5EF4-FFF2-40B4-BE49-F238E27FC236}">
                <a16:creationId xmlns:a16="http://schemas.microsoft.com/office/drawing/2014/main" id="{5369F27A-4D69-9B50-03F0-F99212E0E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4"/>
            <a:ext cx="32918400" cy="342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78A91C-4263-40C5-A3D3-9DFED2C984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02976" y="1852256"/>
            <a:ext cx="4367423" cy="1852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188EE5A-2CFB-E76C-8DEE-50B762A776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93617" y="219687"/>
            <a:ext cx="3780202" cy="163256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BD9CD9A-2F49-3A0B-2872-61BEB2907B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870399" y="415102"/>
            <a:ext cx="2438400" cy="2710012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1ADC7C9-98DC-219A-F221-8F1E08DCF712}"/>
              </a:ext>
            </a:extLst>
          </p:cNvPr>
          <p:cNvSpPr txBox="1"/>
          <p:nvPr/>
        </p:nvSpPr>
        <p:spPr>
          <a:xfrm>
            <a:off x="351728" y="469887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006911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464304-FEC9-A939-8FA7-40A1B2A68D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A6BEC38-7AD6-657C-235C-8A47A448DBFF}"/>
              </a:ext>
            </a:extLst>
          </p:cNvPr>
          <p:cNvSpPr/>
          <p:nvPr/>
        </p:nvSpPr>
        <p:spPr>
          <a:xfrm>
            <a:off x="15823061" y="13563600"/>
            <a:ext cx="15723739" cy="75309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84B76E-F5DE-F81A-EEC3-E29A96E7C446}"/>
              </a:ext>
            </a:extLst>
          </p:cNvPr>
          <p:cNvSpPr/>
          <p:nvPr/>
        </p:nvSpPr>
        <p:spPr>
          <a:xfrm>
            <a:off x="15823061" y="4358048"/>
            <a:ext cx="15723739" cy="8849953"/>
          </a:xfrm>
          <a:prstGeom prst="rect">
            <a:avLst/>
          </a:prstGeom>
          <a:solidFill>
            <a:schemeClr val="bg2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E9317B7-CFAB-163F-1379-DD805BCEF65A}"/>
              </a:ext>
            </a:extLst>
          </p:cNvPr>
          <p:cNvSpPr/>
          <p:nvPr/>
        </p:nvSpPr>
        <p:spPr>
          <a:xfrm>
            <a:off x="8610600" y="4351900"/>
            <a:ext cx="6733607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8FE245-5CAF-9AC7-3C66-AF1975232237}"/>
              </a:ext>
            </a:extLst>
          </p:cNvPr>
          <p:cNvSpPr/>
          <p:nvPr/>
        </p:nvSpPr>
        <p:spPr>
          <a:xfrm>
            <a:off x="1371600" y="4351900"/>
            <a:ext cx="6733607" cy="16742680"/>
          </a:xfrm>
          <a:prstGeom prst="rect">
            <a:avLst/>
          </a:prstGeom>
          <a:solidFill>
            <a:schemeClr val="bg2"/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5" name="Text Box 49">
            <a:extLst>
              <a:ext uri="{FF2B5EF4-FFF2-40B4-BE49-F238E27FC236}">
                <a16:creationId xmlns:a16="http://schemas.microsoft.com/office/drawing/2014/main" id="{85F73879-E840-77F9-EA44-19EC45BD93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978" y="5181601"/>
            <a:ext cx="6169024" cy="1243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6" name="Text Box 49">
            <a:extLst>
              <a:ext uri="{FF2B5EF4-FFF2-40B4-BE49-F238E27FC236}">
                <a16:creationId xmlns:a16="http://schemas.microsoft.com/office/drawing/2014/main" id="{8EA76EA2-F67D-EB72-01C2-6FFA30A26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5663" y="9735049"/>
            <a:ext cx="6170083" cy="945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17" name="Text Box 49">
            <a:extLst>
              <a:ext uri="{FF2B5EF4-FFF2-40B4-BE49-F238E27FC236}">
                <a16:creationId xmlns:a16="http://schemas.microsoft.com/office/drawing/2014/main" id="{653544F7-4789-1A33-9633-01E6B342BE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113" y="18633282"/>
            <a:ext cx="6169024" cy="200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ligula.</a:t>
            </a:r>
          </a:p>
        </p:txBody>
      </p:sp>
      <p:graphicFrame>
        <p:nvGraphicFramePr>
          <p:cNvPr id="18" name="Group 263">
            <a:extLst>
              <a:ext uri="{FF2B5EF4-FFF2-40B4-BE49-F238E27FC236}">
                <a16:creationId xmlns:a16="http://schemas.microsoft.com/office/drawing/2014/main" id="{8C38384C-19CC-438E-BFEE-31E44A254074}"/>
              </a:ext>
            </a:extLst>
          </p:cNvPr>
          <p:cNvGraphicFramePr>
            <a:graphicFrameLocks noGrp="1"/>
          </p:cNvGraphicFramePr>
          <p:nvPr/>
        </p:nvGraphicFramePr>
        <p:xfrm>
          <a:off x="10288060" y="6015847"/>
          <a:ext cx="3556000" cy="2416954"/>
        </p:xfrm>
        <a:graphic>
          <a:graphicData uri="http://schemas.openxmlformats.org/drawingml/2006/table">
            <a:tbl>
              <a:tblPr/>
              <a:tblGrid>
                <a:gridCol w="2341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7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DF26419-2755-25B9-303D-7EF6961C85C8}"/>
              </a:ext>
            </a:extLst>
          </p:cNvPr>
          <p:cNvSpPr txBox="1"/>
          <p:nvPr/>
        </p:nvSpPr>
        <p:spPr>
          <a:xfrm flipH="1">
            <a:off x="1651981" y="447040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F894B88-D134-E312-D4C9-BD7330055D80}"/>
              </a:ext>
            </a:extLst>
          </p:cNvPr>
          <p:cNvSpPr txBox="1"/>
          <p:nvPr/>
        </p:nvSpPr>
        <p:spPr>
          <a:xfrm>
            <a:off x="1651978" y="17881600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68558EA-94DF-F2DE-5A8B-338BA3FF1E7E}"/>
              </a:ext>
            </a:extLst>
          </p:cNvPr>
          <p:cNvCxnSpPr/>
          <p:nvPr/>
        </p:nvCxnSpPr>
        <p:spPr>
          <a:xfrm>
            <a:off x="1651978" y="518160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C9A9700-EEBC-4BFA-53C2-3E8937334698}"/>
              </a:ext>
            </a:extLst>
          </p:cNvPr>
          <p:cNvCxnSpPr/>
          <p:nvPr/>
        </p:nvCxnSpPr>
        <p:spPr>
          <a:xfrm>
            <a:off x="1702778" y="18592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1BA93BEF-B184-1774-DDF8-665BC48BF2E8}"/>
              </a:ext>
            </a:extLst>
          </p:cNvPr>
          <p:cNvSpPr txBox="1"/>
          <p:nvPr/>
        </p:nvSpPr>
        <p:spPr>
          <a:xfrm flipH="1">
            <a:off x="8865663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3D1AAA-9996-5914-7583-0EAA35210C4D}"/>
              </a:ext>
            </a:extLst>
          </p:cNvPr>
          <p:cNvCxnSpPr/>
          <p:nvPr/>
        </p:nvCxnSpPr>
        <p:spPr>
          <a:xfrm>
            <a:off x="8916459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CD22D25-0DC4-8AB0-BD0A-1EC5DF6D02CF}"/>
              </a:ext>
            </a:extLst>
          </p:cNvPr>
          <p:cNvSpPr txBox="1"/>
          <p:nvPr/>
        </p:nvSpPr>
        <p:spPr>
          <a:xfrm flipH="1">
            <a:off x="16002005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A755F5A-941E-4D22-E242-FD4786C2154D}"/>
              </a:ext>
            </a:extLst>
          </p:cNvPr>
          <p:cNvCxnSpPr/>
          <p:nvPr/>
        </p:nvCxnSpPr>
        <p:spPr>
          <a:xfrm>
            <a:off x="16052800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BEA2FE5-631F-7C0B-29A4-A1790E401983}"/>
              </a:ext>
            </a:extLst>
          </p:cNvPr>
          <p:cNvSpPr txBox="1"/>
          <p:nvPr/>
        </p:nvSpPr>
        <p:spPr>
          <a:xfrm flipH="1">
            <a:off x="8865663" y="89916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99A1A5B-0875-5678-73F3-B4199B183968}"/>
              </a:ext>
            </a:extLst>
          </p:cNvPr>
          <p:cNvCxnSpPr/>
          <p:nvPr/>
        </p:nvCxnSpPr>
        <p:spPr>
          <a:xfrm>
            <a:off x="8916459" y="96520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23F72A1-6154-FE12-EA86-5749BDF01506}"/>
              </a:ext>
            </a:extLst>
          </p:cNvPr>
          <p:cNvSpPr txBox="1"/>
          <p:nvPr/>
        </p:nvSpPr>
        <p:spPr>
          <a:xfrm flipH="1">
            <a:off x="16068845" y="138301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C1466B27-44F5-2200-1FE7-099E9664C9DE}"/>
              </a:ext>
            </a:extLst>
          </p:cNvPr>
          <p:cNvCxnSpPr/>
          <p:nvPr/>
        </p:nvCxnSpPr>
        <p:spPr>
          <a:xfrm>
            <a:off x="16119641" y="1449058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Box 49">
            <a:extLst>
              <a:ext uri="{FF2B5EF4-FFF2-40B4-BE49-F238E27FC236}">
                <a16:creationId xmlns:a16="http://schemas.microsoft.com/office/drawing/2014/main" id="{30291E1B-D4CD-C4C6-EB87-70EC7EE3D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5505" y="5394515"/>
            <a:ext cx="6167967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9FB79B7C-A919-0C9C-AEA1-5E317D3910E1}"/>
              </a:ext>
            </a:extLst>
          </p:cNvPr>
          <p:cNvSpPr/>
          <p:nvPr/>
        </p:nvSpPr>
        <p:spPr>
          <a:xfrm>
            <a:off x="22531771" y="10122639"/>
            <a:ext cx="8141591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33" name="Chart 32">
            <a:extLst>
              <a:ext uri="{FF2B5EF4-FFF2-40B4-BE49-F238E27FC236}">
                <a16:creationId xmlns:a16="http://schemas.microsoft.com/office/drawing/2014/main" id="{F63160CF-BFE5-B8EF-2051-9B55AA9E5933}"/>
              </a:ext>
            </a:extLst>
          </p:cNvPr>
          <p:cNvGraphicFramePr/>
          <p:nvPr/>
        </p:nvGraphicFramePr>
        <p:xfrm>
          <a:off x="23470090" y="4730883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4" name="Chart 33">
            <a:extLst>
              <a:ext uri="{FF2B5EF4-FFF2-40B4-BE49-F238E27FC236}">
                <a16:creationId xmlns:a16="http://schemas.microsoft.com/office/drawing/2014/main" id="{0312F2EF-4CF9-A217-D9EC-895737089581}"/>
              </a:ext>
            </a:extLst>
          </p:cNvPr>
          <p:cNvGraphicFramePr/>
          <p:nvPr/>
        </p:nvGraphicFramePr>
        <p:xfrm>
          <a:off x="24410546" y="7509686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403385FE-7772-A775-2CC5-5F366A7896A2}"/>
              </a:ext>
            </a:extLst>
          </p:cNvPr>
          <p:cNvSpPr/>
          <p:nvPr/>
        </p:nvSpPr>
        <p:spPr>
          <a:xfrm>
            <a:off x="16080794" y="14630400"/>
            <a:ext cx="14320253" cy="501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5F2DD4-B39C-22B9-B9FF-C6FC295E1DE2}"/>
              </a:ext>
            </a:extLst>
          </p:cNvPr>
          <p:cNvSpPr txBox="1"/>
          <p:nvPr/>
        </p:nvSpPr>
        <p:spPr>
          <a:xfrm>
            <a:off x="22172992" y="21299665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pic>
        <p:nvPicPr>
          <p:cNvPr id="1030" name="Picture 6" descr="6 of the best expert-approved sage green paints | Homes and Gardens">
            <a:extLst>
              <a:ext uri="{FF2B5EF4-FFF2-40B4-BE49-F238E27FC236}">
                <a16:creationId xmlns:a16="http://schemas.microsoft.com/office/drawing/2014/main" id="{EC6072C6-E020-36EC-6009-1A56268FE7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64"/>
            <a:ext cx="32918400" cy="3427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29A8EF-65BF-5CD2-CD6E-9278047917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9249" y="1826334"/>
            <a:ext cx="4367423" cy="18522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8AB44B-8248-13E1-9B2A-E7B2410415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2026" y="263542"/>
            <a:ext cx="3780202" cy="1632569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453CDE07-867B-EDBA-AC46-41AF4F2AC4F8}"/>
              </a:ext>
            </a:extLst>
          </p:cNvPr>
          <p:cNvSpPr txBox="1"/>
          <p:nvPr/>
        </p:nvSpPr>
        <p:spPr>
          <a:xfrm>
            <a:off x="351728" y="469887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647061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B6F58-EA50-BECC-3CD2-E891A66FD7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Rectangle 7">
            <a:extLst>
              <a:ext uri="{FF2B5EF4-FFF2-40B4-BE49-F238E27FC236}">
                <a16:creationId xmlns:a16="http://schemas.microsoft.com/office/drawing/2014/main" id="{1061A3DB-79B9-F530-E7F7-6B63A7A1C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999841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159" name="Rectangle 14">
            <a:extLst>
              <a:ext uri="{FF2B5EF4-FFF2-40B4-BE49-F238E27FC236}">
                <a16:creationId xmlns:a16="http://schemas.microsoft.com/office/drawing/2014/main" id="{54192734-E0B2-3EE1-1A63-3A94DA472B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02467" y="401030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9" name="TextBox 19">
            <a:extLst>
              <a:ext uri="{FF2B5EF4-FFF2-40B4-BE49-F238E27FC236}">
                <a16:creationId xmlns:a16="http://schemas.microsoft.com/office/drawing/2014/main" id="{267DDA66-03A5-B208-6B2F-353164333B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636" y="5025818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7ACE0753-D9D0-CCBB-8924-2AAA823A9DC8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914400" y="3684703"/>
            <a:ext cx="31089600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2675DE8-2711-F997-2B80-0020BFAD3313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651280" y="21697040"/>
            <a:ext cx="31435045" cy="101780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endParaRPr lang="en-US" sz="2733" dirty="0">
              <a:solidFill>
                <a:schemeClr val="bg1"/>
              </a:solidFill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F55373D2-FA8E-DFA4-C473-C4FB3A1B4E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5274" y="9425665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976CB15-23D7-5FD3-2D29-8EB1005D93A6}"/>
              </a:ext>
            </a:extLst>
          </p:cNvPr>
          <p:cNvSpPr txBox="1"/>
          <p:nvPr/>
        </p:nvSpPr>
        <p:spPr>
          <a:xfrm>
            <a:off x="651280" y="774856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graphicFrame>
        <p:nvGraphicFramePr>
          <p:cNvPr id="25" name="Group 263">
            <a:extLst>
              <a:ext uri="{FF2B5EF4-FFF2-40B4-BE49-F238E27FC236}">
                <a16:creationId xmlns:a16="http://schemas.microsoft.com/office/drawing/2014/main" id="{F64ACE0B-AE94-E70D-74D9-D3327D5F01AB}"/>
              </a:ext>
            </a:extLst>
          </p:cNvPr>
          <p:cNvGraphicFramePr>
            <a:graphicFrameLocks noGrp="1"/>
          </p:cNvGraphicFramePr>
          <p:nvPr/>
        </p:nvGraphicFramePr>
        <p:xfrm>
          <a:off x="9003000" y="508000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8" name="Picture 27">
            <a:extLst>
              <a:ext uri="{FF2B5EF4-FFF2-40B4-BE49-F238E27FC236}">
                <a16:creationId xmlns:a16="http://schemas.microsoft.com/office/drawing/2014/main" id="{B3A27F6A-7B32-B49D-3D4F-BA8E56D842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1984" y="5018703"/>
            <a:ext cx="12227053" cy="4293490"/>
          </a:xfrm>
          <a:prstGeom prst="rect">
            <a:avLst/>
          </a:prstGeom>
        </p:spPr>
      </p:pic>
      <p:sp>
        <p:nvSpPr>
          <p:cNvPr id="30" name="Rectangle 14">
            <a:extLst>
              <a:ext uri="{FF2B5EF4-FFF2-40B4-BE49-F238E27FC236}">
                <a16:creationId xmlns:a16="http://schemas.microsoft.com/office/drawing/2014/main" id="{474356E0-E769-2823-CB4B-D248D909A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36" y="1654290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31" name="Text Box 32">
            <a:extLst>
              <a:ext uri="{FF2B5EF4-FFF2-40B4-BE49-F238E27FC236}">
                <a16:creationId xmlns:a16="http://schemas.microsoft.com/office/drawing/2014/main" id="{035C1B88-8D1A-82B7-8D2C-3BB32FF346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4116" y="17598009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B2D37D54-C870-5812-DCF1-5A4D63C121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9410424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33" name="TextBox 19">
            <a:extLst>
              <a:ext uri="{FF2B5EF4-FFF2-40B4-BE49-F238E27FC236}">
                <a16:creationId xmlns:a16="http://schemas.microsoft.com/office/drawing/2014/main" id="{CC9D4FBA-3C29-96BE-2B51-63017DFAC5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4400" y="10647277"/>
            <a:ext cx="9629194" cy="59807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D500D1E8-E82D-7BA8-EEC6-CB7E4975E9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87227" y="15798858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5" name="TextBox 19">
            <a:extLst>
              <a:ext uri="{FF2B5EF4-FFF2-40B4-BE49-F238E27FC236}">
                <a16:creationId xmlns:a16="http://schemas.microsoft.com/office/drawing/2014/main" id="{C79BC9CB-352E-BE75-770F-8D94E3FFC6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87227" y="17223572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A8CABCD-6E88-3F42-A1B3-2E20BE0A6FB0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38" name="Picture 37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38985D9-18DA-C4A2-8AE2-0837B2469A3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5941" y="2363194"/>
            <a:ext cx="4241859" cy="12451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B2BBAE5-95F0-8BA9-2A93-0860B35F3E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1181" y="372322"/>
            <a:ext cx="4241859" cy="1831946"/>
          </a:xfrm>
          <a:prstGeom prst="rect">
            <a:avLst/>
          </a:prstGeom>
        </p:spPr>
      </p:pic>
      <p:sp>
        <p:nvSpPr>
          <p:cNvPr id="4" name="Rectangle 14">
            <a:extLst>
              <a:ext uri="{FF2B5EF4-FFF2-40B4-BE49-F238E27FC236}">
                <a16:creationId xmlns:a16="http://schemas.microsoft.com/office/drawing/2014/main" id="{324A48AE-7982-88D9-F664-8392399BBD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4010303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055643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8E79D7A6-BAE3-C1C1-24AF-37D159B329D4}"/>
              </a:ext>
            </a:extLst>
          </p:cNvPr>
          <p:cNvSpPr/>
          <p:nvPr/>
        </p:nvSpPr>
        <p:spPr>
          <a:xfrm>
            <a:off x="15823061" y="13563600"/>
            <a:ext cx="15723739" cy="75309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3110221-AC3F-8D13-B13B-15371747EE90}"/>
              </a:ext>
            </a:extLst>
          </p:cNvPr>
          <p:cNvSpPr/>
          <p:nvPr/>
        </p:nvSpPr>
        <p:spPr>
          <a:xfrm>
            <a:off x="15823061" y="4358048"/>
            <a:ext cx="15723739" cy="884995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644863-4FAA-E8C9-AB86-5C3826E8B7A1}"/>
              </a:ext>
            </a:extLst>
          </p:cNvPr>
          <p:cNvSpPr/>
          <p:nvPr/>
        </p:nvSpPr>
        <p:spPr>
          <a:xfrm>
            <a:off x="8610600" y="4351900"/>
            <a:ext cx="6733607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AF052E-853A-172A-532A-2EF937767117}"/>
              </a:ext>
            </a:extLst>
          </p:cNvPr>
          <p:cNvSpPr/>
          <p:nvPr/>
        </p:nvSpPr>
        <p:spPr>
          <a:xfrm>
            <a:off x="1371600" y="4351900"/>
            <a:ext cx="6733607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20" name="Text Box 49"/>
          <p:cNvSpPr txBox="1">
            <a:spLocks noChangeArrowheads="1"/>
          </p:cNvSpPr>
          <p:nvPr/>
        </p:nvSpPr>
        <p:spPr bwMode="auto">
          <a:xfrm>
            <a:off x="1651978" y="5181601"/>
            <a:ext cx="6169024" cy="1243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1" name="Text Box 49"/>
          <p:cNvSpPr txBox="1">
            <a:spLocks noChangeArrowheads="1"/>
          </p:cNvSpPr>
          <p:nvPr/>
        </p:nvSpPr>
        <p:spPr bwMode="auto">
          <a:xfrm>
            <a:off x="8865663" y="9735049"/>
            <a:ext cx="6170083" cy="945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25" name="Text Box 49"/>
          <p:cNvSpPr txBox="1">
            <a:spLocks noChangeArrowheads="1"/>
          </p:cNvSpPr>
          <p:nvPr/>
        </p:nvSpPr>
        <p:spPr bwMode="auto">
          <a:xfrm>
            <a:off x="1618113" y="18633282"/>
            <a:ext cx="6169024" cy="200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ligula.</a:t>
            </a:r>
          </a:p>
        </p:txBody>
      </p:sp>
      <p:graphicFrame>
        <p:nvGraphicFramePr>
          <p:cNvPr id="33" name="Group 26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0609138"/>
              </p:ext>
            </p:extLst>
          </p:nvPr>
        </p:nvGraphicFramePr>
        <p:xfrm>
          <a:off x="10288060" y="6015847"/>
          <a:ext cx="3556000" cy="2416954"/>
        </p:xfrm>
        <a:graphic>
          <a:graphicData uri="http://schemas.openxmlformats.org/drawingml/2006/table">
            <a:tbl>
              <a:tblPr/>
              <a:tblGrid>
                <a:gridCol w="2341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7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TextBox 186"/>
          <p:cNvSpPr txBox="1"/>
          <p:nvPr/>
        </p:nvSpPr>
        <p:spPr>
          <a:xfrm>
            <a:off x="20116803" y="2136065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 flipH="1">
            <a:off x="1651981" y="447040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51978" y="17881600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702778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1702778" y="18592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/>
          <p:cNvSpPr txBox="1"/>
          <p:nvPr/>
        </p:nvSpPr>
        <p:spPr>
          <a:xfrm flipH="1">
            <a:off x="8865663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118" name="Straight Connector 117"/>
          <p:cNvCxnSpPr/>
          <p:nvPr/>
        </p:nvCxnSpPr>
        <p:spPr>
          <a:xfrm>
            <a:off x="8916459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 flipH="1">
            <a:off x="16002005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189" name="Straight Connector 188"/>
          <p:cNvCxnSpPr/>
          <p:nvPr/>
        </p:nvCxnSpPr>
        <p:spPr>
          <a:xfrm>
            <a:off x="16052800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/>
          <p:cNvSpPr txBox="1"/>
          <p:nvPr/>
        </p:nvSpPr>
        <p:spPr>
          <a:xfrm flipH="1">
            <a:off x="8865663" y="89916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191" name="Straight Connector 190"/>
          <p:cNvCxnSpPr/>
          <p:nvPr/>
        </p:nvCxnSpPr>
        <p:spPr>
          <a:xfrm>
            <a:off x="8916459" y="96520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TextBox 191"/>
          <p:cNvSpPr txBox="1"/>
          <p:nvPr/>
        </p:nvSpPr>
        <p:spPr>
          <a:xfrm flipH="1">
            <a:off x="16068845" y="138301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193" name="Straight Connector 192"/>
          <p:cNvCxnSpPr/>
          <p:nvPr/>
        </p:nvCxnSpPr>
        <p:spPr>
          <a:xfrm>
            <a:off x="16119641" y="1449058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A96E48E2-F4BB-11CE-E729-3D5EA4A22689}"/>
              </a:ext>
            </a:extLst>
          </p:cNvPr>
          <p:cNvSpPr txBox="1"/>
          <p:nvPr/>
        </p:nvSpPr>
        <p:spPr>
          <a:xfrm>
            <a:off x="1143000" y="355095"/>
            <a:ext cx="229362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Author’s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ED323E13-A238-1084-9F80-FF8CCAE67B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5505" y="5394515"/>
            <a:ext cx="6167967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D82601-A570-3435-5B94-9CBAC140E259}"/>
              </a:ext>
            </a:extLst>
          </p:cNvPr>
          <p:cNvSpPr/>
          <p:nvPr/>
        </p:nvSpPr>
        <p:spPr>
          <a:xfrm>
            <a:off x="22531771" y="10122639"/>
            <a:ext cx="8141591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F57C06F-305B-15C8-2111-AB76B79A4C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0690476"/>
              </p:ext>
            </p:extLst>
          </p:nvPr>
        </p:nvGraphicFramePr>
        <p:xfrm>
          <a:off x="23470090" y="4730883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CBF3CF8-DA5F-FC77-22FF-24A4BB1A9A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366369"/>
              </p:ext>
            </p:extLst>
          </p:nvPr>
        </p:nvGraphicFramePr>
        <p:xfrm>
          <a:off x="24410546" y="7509686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96434FCF-F17B-23AB-EB76-A0E0E07C1917}"/>
              </a:ext>
            </a:extLst>
          </p:cNvPr>
          <p:cNvSpPr/>
          <p:nvPr/>
        </p:nvSpPr>
        <p:spPr>
          <a:xfrm>
            <a:off x="16080794" y="14630400"/>
            <a:ext cx="14320253" cy="501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2174EB-4962-3681-A7A4-C5E290B00A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193530" y="693245"/>
            <a:ext cx="2039070" cy="2266201"/>
          </a:xfrm>
          <a:prstGeom prst="rect">
            <a:avLst/>
          </a:prstGeom>
        </p:spPr>
      </p:pic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B33D785C-69DC-57D7-64B4-F8912CB3C86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787" y="2281207"/>
            <a:ext cx="4312943" cy="1266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1053086-0EA1-71ED-08BE-C88B884FE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5787" y="92796"/>
            <a:ext cx="4312943" cy="186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955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9CBE5-0A21-B104-FA34-44F981376A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EC5F8035-9E32-3D03-9C95-F8F914AC4A17}"/>
              </a:ext>
            </a:extLst>
          </p:cNvPr>
          <p:cNvSpPr/>
          <p:nvPr/>
        </p:nvSpPr>
        <p:spPr>
          <a:xfrm>
            <a:off x="15823061" y="13563600"/>
            <a:ext cx="15723739" cy="75309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F6F02D0-3B07-2A55-00AC-F7B8A94FC42A}"/>
              </a:ext>
            </a:extLst>
          </p:cNvPr>
          <p:cNvSpPr/>
          <p:nvPr/>
        </p:nvSpPr>
        <p:spPr>
          <a:xfrm>
            <a:off x="15823061" y="4358048"/>
            <a:ext cx="15723739" cy="8849953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4C9C50-874A-D376-0703-F777E4127954}"/>
              </a:ext>
            </a:extLst>
          </p:cNvPr>
          <p:cNvSpPr/>
          <p:nvPr/>
        </p:nvSpPr>
        <p:spPr>
          <a:xfrm>
            <a:off x="8610600" y="4351900"/>
            <a:ext cx="6733607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4B681B-788C-982F-59FE-D6702A951FB3}"/>
              </a:ext>
            </a:extLst>
          </p:cNvPr>
          <p:cNvSpPr/>
          <p:nvPr/>
        </p:nvSpPr>
        <p:spPr>
          <a:xfrm>
            <a:off x="1371600" y="4351900"/>
            <a:ext cx="6733607" cy="1674268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 cmpd="sng">
            <a:solidFill>
              <a:srgbClr val="0046C0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20" name="Text Box 49">
            <a:extLst>
              <a:ext uri="{FF2B5EF4-FFF2-40B4-BE49-F238E27FC236}">
                <a16:creationId xmlns:a16="http://schemas.microsoft.com/office/drawing/2014/main" id="{EB50575D-36F2-9551-C613-8CD310854C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51978" y="5181601"/>
            <a:ext cx="6169024" cy="12435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1" name="Text Box 49">
            <a:extLst>
              <a:ext uri="{FF2B5EF4-FFF2-40B4-BE49-F238E27FC236}">
                <a16:creationId xmlns:a16="http://schemas.microsoft.com/office/drawing/2014/main" id="{5F0F6D08-347B-F6F5-4DC9-2B6393CDC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65663" y="9735049"/>
            <a:ext cx="6170083" cy="9456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25" name="Text Box 49">
            <a:extLst>
              <a:ext uri="{FF2B5EF4-FFF2-40B4-BE49-F238E27FC236}">
                <a16:creationId xmlns:a16="http://schemas.microsoft.com/office/drawing/2014/main" id="{CDEFACB3-85CC-6241-03F4-24B9D0B527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18113" y="18633282"/>
            <a:ext cx="6169024" cy="200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ligula.</a:t>
            </a:r>
          </a:p>
        </p:txBody>
      </p:sp>
      <p:graphicFrame>
        <p:nvGraphicFramePr>
          <p:cNvPr id="33" name="Group 263">
            <a:extLst>
              <a:ext uri="{FF2B5EF4-FFF2-40B4-BE49-F238E27FC236}">
                <a16:creationId xmlns:a16="http://schemas.microsoft.com/office/drawing/2014/main" id="{EBE9779A-A91A-EBAF-5556-A8988F1F06BC}"/>
              </a:ext>
            </a:extLst>
          </p:cNvPr>
          <p:cNvGraphicFramePr>
            <a:graphicFrameLocks noGrp="1"/>
          </p:cNvGraphicFramePr>
          <p:nvPr/>
        </p:nvGraphicFramePr>
        <p:xfrm>
          <a:off x="10288060" y="6015847"/>
          <a:ext cx="3556000" cy="2416954"/>
        </p:xfrm>
        <a:graphic>
          <a:graphicData uri="http://schemas.openxmlformats.org/drawingml/2006/table">
            <a:tbl>
              <a:tblPr/>
              <a:tblGrid>
                <a:gridCol w="23414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45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5760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27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2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735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TextBox 186">
            <a:extLst>
              <a:ext uri="{FF2B5EF4-FFF2-40B4-BE49-F238E27FC236}">
                <a16:creationId xmlns:a16="http://schemas.microsoft.com/office/drawing/2014/main" id="{0B0A31CA-2564-88F5-82C2-0272F9FC8032}"/>
              </a:ext>
            </a:extLst>
          </p:cNvPr>
          <p:cNvSpPr txBox="1"/>
          <p:nvPr/>
        </p:nvSpPr>
        <p:spPr>
          <a:xfrm>
            <a:off x="20116803" y="2136065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solidFill>
                  <a:schemeClr val="bg1"/>
                </a:solidFill>
                <a:latin typeface="Franklin Gothic Demi" pitchFamily="34" charset="0"/>
              </a:rPr>
              <a:t>Acknowledgements can go here</a:t>
            </a:r>
            <a:endParaRPr lang="en-US" sz="2400" dirty="0">
              <a:solidFill>
                <a:schemeClr val="bg1"/>
              </a:solidFill>
              <a:latin typeface="Franklin Gothic Medium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EB3AB2-E896-2325-E185-B8DA1E1D253E}"/>
              </a:ext>
            </a:extLst>
          </p:cNvPr>
          <p:cNvSpPr txBox="1"/>
          <p:nvPr/>
        </p:nvSpPr>
        <p:spPr>
          <a:xfrm flipH="1">
            <a:off x="1651981" y="447040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DACB7F-7F47-61BE-47C6-73AE331D0C56}"/>
              </a:ext>
            </a:extLst>
          </p:cNvPr>
          <p:cNvSpPr txBox="1"/>
          <p:nvPr/>
        </p:nvSpPr>
        <p:spPr>
          <a:xfrm>
            <a:off x="1651978" y="17881600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45A367B-8FAF-3C4A-D534-5377ED77CE11}"/>
              </a:ext>
            </a:extLst>
          </p:cNvPr>
          <p:cNvCxnSpPr/>
          <p:nvPr/>
        </p:nvCxnSpPr>
        <p:spPr>
          <a:xfrm>
            <a:off x="1702778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ECE699C4-B8C2-2D60-E0E1-C2992EF46346}"/>
              </a:ext>
            </a:extLst>
          </p:cNvPr>
          <p:cNvCxnSpPr/>
          <p:nvPr/>
        </p:nvCxnSpPr>
        <p:spPr>
          <a:xfrm>
            <a:off x="1702778" y="18592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A4339729-0471-479E-1737-99C708ECCDD1}"/>
              </a:ext>
            </a:extLst>
          </p:cNvPr>
          <p:cNvSpPr txBox="1"/>
          <p:nvPr/>
        </p:nvSpPr>
        <p:spPr>
          <a:xfrm flipH="1">
            <a:off x="8865663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C9A8E266-418E-B654-CB54-3AA3CFCE177E}"/>
              </a:ext>
            </a:extLst>
          </p:cNvPr>
          <p:cNvCxnSpPr/>
          <p:nvPr/>
        </p:nvCxnSpPr>
        <p:spPr>
          <a:xfrm>
            <a:off x="8916459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8" name="TextBox 187">
            <a:extLst>
              <a:ext uri="{FF2B5EF4-FFF2-40B4-BE49-F238E27FC236}">
                <a16:creationId xmlns:a16="http://schemas.microsoft.com/office/drawing/2014/main" id="{0C15F497-2C11-F771-8C6E-610570D06773}"/>
              </a:ext>
            </a:extLst>
          </p:cNvPr>
          <p:cNvSpPr txBox="1"/>
          <p:nvPr/>
        </p:nvSpPr>
        <p:spPr>
          <a:xfrm flipH="1">
            <a:off x="16002005" y="44704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5414504D-C263-04CB-EAB1-8BE3FFF78801}"/>
              </a:ext>
            </a:extLst>
          </p:cNvPr>
          <p:cNvCxnSpPr/>
          <p:nvPr/>
        </p:nvCxnSpPr>
        <p:spPr>
          <a:xfrm>
            <a:off x="16052800" y="51308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0" name="TextBox 189">
            <a:extLst>
              <a:ext uri="{FF2B5EF4-FFF2-40B4-BE49-F238E27FC236}">
                <a16:creationId xmlns:a16="http://schemas.microsoft.com/office/drawing/2014/main" id="{E48BD3CF-4045-A261-09A8-660CB9455B7A}"/>
              </a:ext>
            </a:extLst>
          </p:cNvPr>
          <p:cNvSpPr txBox="1"/>
          <p:nvPr/>
        </p:nvSpPr>
        <p:spPr>
          <a:xfrm flipH="1">
            <a:off x="8865663" y="8991602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191" name="Straight Connector 190">
            <a:extLst>
              <a:ext uri="{FF2B5EF4-FFF2-40B4-BE49-F238E27FC236}">
                <a16:creationId xmlns:a16="http://schemas.microsoft.com/office/drawing/2014/main" id="{EF930BB8-A503-EA37-57AC-031F48A5D69F}"/>
              </a:ext>
            </a:extLst>
          </p:cNvPr>
          <p:cNvCxnSpPr/>
          <p:nvPr/>
        </p:nvCxnSpPr>
        <p:spPr>
          <a:xfrm>
            <a:off x="8916459" y="9652000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8B312CD7-9184-1E3B-BCE3-9052039A2161}"/>
              </a:ext>
            </a:extLst>
          </p:cNvPr>
          <p:cNvSpPr txBox="1"/>
          <p:nvPr/>
        </p:nvSpPr>
        <p:spPr>
          <a:xfrm flipH="1">
            <a:off x="16068845" y="138301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D6BFC9F1-3BF5-6CDA-A636-87765B3AE78B}"/>
              </a:ext>
            </a:extLst>
          </p:cNvPr>
          <p:cNvCxnSpPr/>
          <p:nvPr/>
        </p:nvCxnSpPr>
        <p:spPr>
          <a:xfrm>
            <a:off x="16119641" y="14490581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381B66D9-EBF6-A7CD-924A-546683B0C28F}"/>
              </a:ext>
            </a:extLst>
          </p:cNvPr>
          <p:cNvSpPr txBox="1"/>
          <p:nvPr/>
        </p:nvSpPr>
        <p:spPr>
          <a:xfrm>
            <a:off x="1143000" y="355095"/>
            <a:ext cx="229362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Author’s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sp>
        <p:nvSpPr>
          <p:cNvPr id="12" name="Text Box 49">
            <a:extLst>
              <a:ext uri="{FF2B5EF4-FFF2-40B4-BE49-F238E27FC236}">
                <a16:creationId xmlns:a16="http://schemas.microsoft.com/office/drawing/2014/main" id="{32B5B84B-89D5-32B9-D316-1E1AC624BC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35505" y="5394515"/>
            <a:ext cx="6167967" cy="7501092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E540F13-5BF7-47A0-4027-5CABD8B74FB3}"/>
              </a:ext>
            </a:extLst>
          </p:cNvPr>
          <p:cNvSpPr/>
          <p:nvPr/>
        </p:nvSpPr>
        <p:spPr>
          <a:xfrm>
            <a:off x="22531771" y="10122639"/>
            <a:ext cx="8141591" cy="3032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4B809AF3-47FF-3EFD-55AE-19107C15DF6B}"/>
              </a:ext>
            </a:extLst>
          </p:cNvPr>
          <p:cNvGraphicFramePr/>
          <p:nvPr/>
        </p:nvGraphicFramePr>
        <p:xfrm>
          <a:off x="23470090" y="4730883"/>
          <a:ext cx="5765800" cy="2726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AEB609DB-355E-B5E8-AD18-31BF2F498F3C}"/>
              </a:ext>
            </a:extLst>
          </p:cNvPr>
          <p:cNvGraphicFramePr/>
          <p:nvPr/>
        </p:nvGraphicFramePr>
        <p:xfrm>
          <a:off x="24410546" y="7509686"/>
          <a:ext cx="4041162" cy="28109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6" name="Rectangle 25">
            <a:extLst>
              <a:ext uri="{FF2B5EF4-FFF2-40B4-BE49-F238E27FC236}">
                <a16:creationId xmlns:a16="http://schemas.microsoft.com/office/drawing/2014/main" id="{4B38A895-B582-1BA2-C2E3-6992C39F795E}"/>
              </a:ext>
            </a:extLst>
          </p:cNvPr>
          <p:cNvSpPr/>
          <p:nvPr/>
        </p:nvSpPr>
        <p:spPr>
          <a:xfrm>
            <a:off x="16080794" y="14630400"/>
            <a:ext cx="14320253" cy="5018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57DB4CA2-05E7-A59F-A179-25962D6E1B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4574" y="2281207"/>
            <a:ext cx="4312943" cy="12660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A319289-8444-6E01-D587-6F7102C304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4575" y="167723"/>
            <a:ext cx="4312943" cy="186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93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AC57F195-1A56-2894-F6E4-838E1DF11C19}"/>
              </a:ext>
            </a:extLst>
          </p:cNvPr>
          <p:cNvGrpSpPr/>
          <p:nvPr/>
        </p:nvGrpSpPr>
        <p:grpSpPr>
          <a:xfrm>
            <a:off x="-30482" y="3383280"/>
            <a:ext cx="32948881" cy="18592800"/>
            <a:chOff x="-260892" y="4018845"/>
            <a:chExt cx="33179294" cy="17926755"/>
          </a:xfrm>
        </p:grpSpPr>
        <p:sp>
          <p:nvSpPr>
            <p:cNvPr id="5" name="Flowchart: Document 70">
              <a:extLst>
                <a:ext uri="{FF2B5EF4-FFF2-40B4-BE49-F238E27FC236}">
                  <a16:creationId xmlns:a16="http://schemas.microsoft.com/office/drawing/2014/main" id="{D17A95FD-985F-7899-06A1-CC2EC95FFEFF}"/>
                </a:ext>
              </a:extLst>
            </p:cNvPr>
            <p:cNvSpPr/>
            <p:nvPr/>
          </p:nvSpPr>
          <p:spPr>
            <a:xfrm rot="10800000" flipH="1">
              <a:off x="-230198" y="4135089"/>
              <a:ext cx="33148599" cy="11366255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24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6" name="Flowchart: Document 5">
              <a:extLst>
                <a:ext uri="{FF2B5EF4-FFF2-40B4-BE49-F238E27FC236}">
                  <a16:creationId xmlns:a16="http://schemas.microsoft.com/office/drawing/2014/main" id="{154A94F1-5A6B-A4A2-599E-45E9AF328238}"/>
                </a:ext>
              </a:extLst>
            </p:cNvPr>
            <p:cNvSpPr/>
            <p:nvPr/>
          </p:nvSpPr>
          <p:spPr>
            <a:xfrm rot="10800000">
              <a:off x="3" y="4018845"/>
              <a:ext cx="32918394" cy="11474916"/>
            </a:xfrm>
            <a:prstGeom prst="flowChartDocument">
              <a:avLst/>
            </a:prstGeom>
            <a:solidFill>
              <a:srgbClr val="8CD23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24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A42B380E-4C68-7436-A1B9-8E741093E2A6}"/>
                </a:ext>
              </a:extLst>
            </p:cNvPr>
            <p:cNvSpPr/>
            <p:nvPr/>
          </p:nvSpPr>
          <p:spPr>
            <a:xfrm rot="10800000">
              <a:off x="1" y="10052130"/>
              <a:ext cx="30297119" cy="5441630"/>
            </a:xfrm>
            <a:prstGeom prst="flowChartDocumen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24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8" name="Flowchart: Document 70">
              <a:extLst>
                <a:ext uri="{FF2B5EF4-FFF2-40B4-BE49-F238E27FC236}">
                  <a16:creationId xmlns:a16="http://schemas.microsoft.com/office/drawing/2014/main" id="{C8A4E0B4-4749-5039-19DA-46DF2FE010AD}"/>
                </a:ext>
              </a:extLst>
            </p:cNvPr>
            <p:cNvSpPr/>
            <p:nvPr/>
          </p:nvSpPr>
          <p:spPr>
            <a:xfrm rot="10800000" flipH="1">
              <a:off x="-260892" y="4228752"/>
              <a:ext cx="33179294" cy="17208847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100000">
                  <a:srgbClr val="D1F2F7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24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F3C8E8D-1510-3B9D-8DB7-EFF1BC4B23F6}"/>
                </a:ext>
              </a:extLst>
            </p:cNvPr>
            <p:cNvSpPr/>
            <p:nvPr/>
          </p:nvSpPr>
          <p:spPr>
            <a:xfrm>
              <a:off x="-260891" y="21437600"/>
              <a:ext cx="33179292" cy="508000"/>
            </a:xfrm>
            <a:prstGeom prst="rec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24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D774240C-4A55-8074-4A02-720124DC6120}"/>
                </a:ext>
              </a:extLst>
            </p:cNvPr>
            <p:cNvCxnSpPr>
              <a:cxnSpLocks/>
            </p:cNvCxnSpPr>
            <p:nvPr/>
          </p:nvCxnSpPr>
          <p:spPr>
            <a:xfrm>
              <a:off x="-260892" y="21317139"/>
              <a:ext cx="33179293" cy="69489"/>
            </a:xfrm>
            <a:prstGeom prst="line">
              <a:avLst/>
            </a:prstGeom>
            <a:noFill/>
            <a:ln w="254000" cap="flat" cmpd="sng" algn="ctr">
              <a:solidFill>
                <a:srgbClr val="8CD23C"/>
              </a:solidFill>
              <a:prstDash val="solid"/>
            </a:ln>
            <a:effectLst/>
          </p:spPr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23F0E04-AEC8-0DC1-2E9B-D509AC8D341A}"/>
              </a:ext>
            </a:extLst>
          </p:cNvPr>
          <p:cNvSpPr txBox="1"/>
          <p:nvPr/>
        </p:nvSpPr>
        <p:spPr>
          <a:xfrm>
            <a:off x="228599" y="579740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CE0A0B-2495-F326-76B9-4C892769CA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0800" y="33836"/>
            <a:ext cx="4241859" cy="1831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EA7D6B-FF3A-C7B4-48D9-E0208BF96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0800" y="2083488"/>
            <a:ext cx="4367423" cy="18522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4A42890-9F73-7C56-3AD0-8FD52D11C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46825" y="673268"/>
            <a:ext cx="2438400" cy="2710012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12C5153-D245-F7F9-48B5-2353681182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48643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1BBE51AE-4D7B-62B0-20D9-B24C6E046B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3906" y="4486437"/>
            <a:ext cx="13271053" cy="757855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E8D3EE3F-E571-5D59-9565-0A6A9C207E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554" y="5787493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69C27ECD-AB11-7574-5583-C5CC42C683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97958" y="10217904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23" name="Group 263">
            <a:extLst>
              <a:ext uri="{FF2B5EF4-FFF2-40B4-BE49-F238E27FC236}">
                <a16:creationId xmlns:a16="http://schemas.microsoft.com/office/drawing/2014/main" id="{C420653E-A75A-8477-E985-1EB60C9F27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723364"/>
              </p:ext>
            </p:extLst>
          </p:nvPr>
        </p:nvGraphicFramePr>
        <p:xfrm>
          <a:off x="8918963" y="620424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FB13AADA-0B70-4AF0-D672-C5BECF0F4E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31227" y="5567364"/>
            <a:ext cx="12227053" cy="4293490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9A05DDFB-F831-1D73-0A68-E907795E47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36" y="1725995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207F7811-D484-4EFE-4718-8B128AF41B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315" y="18605849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1CF4A8C1-84A3-24C9-22ED-FB2CDB04F3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10615101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A5D16CE4-4B78-BE82-B3CF-89578FFC46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2368" y="11658548"/>
            <a:ext cx="9629194" cy="89596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1E7C0F1E-C2B0-286F-A397-6A9E526596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5323" y="1612845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37D86333-9DA7-5DDC-1284-F10A1421F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5701" y="17224394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EFCACDE-7424-3166-B81D-C5C9333B27C2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AC5C7C87-2E96-BB31-47A7-D52DBD6BDD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399" y="4519833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1538448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07E2F6-FC4D-0106-2189-AB5B6CB97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7685BD65-BDF6-F731-8D25-E5F1DBF5A73F}"/>
              </a:ext>
            </a:extLst>
          </p:cNvPr>
          <p:cNvGrpSpPr/>
          <p:nvPr/>
        </p:nvGrpSpPr>
        <p:grpSpPr>
          <a:xfrm>
            <a:off x="-30482" y="3383280"/>
            <a:ext cx="32948881" cy="18592800"/>
            <a:chOff x="-260892" y="4018845"/>
            <a:chExt cx="33179294" cy="17926755"/>
          </a:xfrm>
        </p:grpSpPr>
        <p:sp>
          <p:nvSpPr>
            <p:cNvPr id="5" name="Flowchart: Document 70">
              <a:extLst>
                <a:ext uri="{FF2B5EF4-FFF2-40B4-BE49-F238E27FC236}">
                  <a16:creationId xmlns:a16="http://schemas.microsoft.com/office/drawing/2014/main" id="{EE735E70-9517-809B-910B-DEA329B27304}"/>
                </a:ext>
              </a:extLst>
            </p:cNvPr>
            <p:cNvSpPr/>
            <p:nvPr/>
          </p:nvSpPr>
          <p:spPr>
            <a:xfrm rot="10800000" flipH="1">
              <a:off x="-230198" y="4135089"/>
              <a:ext cx="33148599" cy="11366255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24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6" name="Flowchart: Document 5">
              <a:extLst>
                <a:ext uri="{FF2B5EF4-FFF2-40B4-BE49-F238E27FC236}">
                  <a16:creationId xmlns:a16="http://schemas.microsoft.com/office/drawing/2014/main" id="{5A32B3CE-CBD0-28E7-C4EE-D73961CEE520}"/>
                </a:ext>
              </a:extLst>
            </p:cNvPr>
            <p:cNvSpPr/>
            <p:nvPr/>
          </p:nvSpPr>
          <p:spPr>
            <a:xfrm rot="10800000">
              <a:off x="3" y="4018845"/>
              <a:ext cx="32918394" cy="11474916"/>
            </a:xfrm>
            <a:prstGeom prst="flowChartDocument">
              <a:avLst/>
            </a:prstGeom>
            <a:solidFill>
              <a:srgbClr val="8CD23C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24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7" name="Flowchart: Document 6">
              <a:extLst>
                <a:ext uri="{FF2B5EF4-FFF2-40B4-BE49-F238E27FC236}">
                  <a16:creationId xmlns:a16="http://schemas.microsoft.com/office/drawing/2014/main" id="{B2CA1E4A-3596-A939-1FC1-CAC2D7346350}"/>
                </a:ext>
              </a:extLst>
            </p:cNvPr>
            <p:cNvSpPr/>
            <p:nvPr/>
          </p:nvSpPr>
          <p:spPr>
            <a:xfrm rot="10800000">
              <a:off x="1" y="10052130"/>
              <a:ext cx="30297119" cy="5441630"/>
            </a:xfrm>
            <a:prstGeom prst="flowChartDocumen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24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sp>
          <p:nvSpPr>
            <p:cNvPr id="8" name="Flowchart: Document 70">
              <a:extLst>
                <a:ext uri="{FF2B5EF4-FFF2-40B4-BE49-F238E27FC236}">
                  <a16:creationId xmlns:a16="http://schemas.microsoft.com/office/drawing/2014/main" id="{EA0D8B53-63EE-69FE-0A19-0F1B9968850A}"/>
                </a:ext>
              </a:extLst>
            </p:cNvPr>
            <p:cNvSpPr/>
            <p:nvPr/>
          </p:nvSpPr>
          <p:spPr>
            <a:xfrm rot="10800000" flipH="1">
              <a:off x="-260892" y="4228752"/>
              <a:ext cx="33179294" cy="17208847"/>
            </a:xfrm>
            <a:custGeom>
              <a:avLst/>
              <a:gdLst>
                <a:gd name="connsiteX0" fmla="*/ 0 w 21600"/>
                <a:gd name="connsiteY0" fmla="*/ 0 h 21600"/>
                <a:gd name="connsiteX1" fmla="*/ 21600 w 21600"/>
                <a:gd name="connsiteY1" fmla="*/ 0 h 21600"/>
                <a:gd name="connsiteX2" fmla="*/ 21600 w 21600"/>
                <a:gd name="connsiteY2" fmla="*/ 17322 h 21600"/>
                <a:gd name="connsiteX3" fmla="*/ 0 w 21600"/>
                <a:gd name="connsiteY3" fmla="*/ 20172 h 21600"/>
                <a:gd name="connsiteX4" fmla="*/ 0 w 21600"/>
                <a:gd name="connsiteY4" fmla="*/ 0 h 21600"/>
                <a:gd name="connsiteX0dup0" fmla="*/ 0 w 21600"/>
                <a:gd name="connsiteY0dup0" fmla="*/ 0 h 21495"/>
                <a:gd name="connsiteX1dup0" fmla="*/ 21600 w 21600"/>
                <a:gd name="connsiteY1dup0" fmla="*/ 0 h 21495"/>
                <a:gd name="connsiteX2dup0" fmla="*/ 15601 w 21600"/>
                <a:gd name="connsiteY2dup0" fmla="*/ 18514 h 21495"/>
                <a:gd name="connsiteX3dup0" fmla="*/ 0 w 21600"/>
                <a:gd name="connsiteY3dup0" fmla="*/ 20172 h 21495"/>
                <a:gd name="connsiteX4dup0" fmla="*/ 0 w 21600"/>
                <a:gd name="connsiteY4dup0" fmla="*/ 0 h 21495"/>
                <a:gd name="connsiteX0dup0dup1" fmla="*/ 0 w 15601"/>
                <a:gd name="connsiteY0dup0dup1" fmla="*/ 29 h 21524"/>
                <a:gd name="connsiteX1dup0dup1" fmla="*/ 15591 w 15601"/>
                <a:gd name="connsiteY1dup0dup1" fmla="*/ 0 h 21524"/>
                <a:gd name="connsiteX2dup0dup1" fmla="*/ 15601 w 15601"/>
                <a:gd name="connsiteY2dup0dup1" fmla="*/ 18543 h 21524"/>
                <a:gd name="connsiteX3dup0dup1" fmla="*/ 0 w 15601"/>
                <a:gd name="connsiteY3dup0dup1" fmla="*/ 20201 h 21524"/>
                <a:gd name="connsiteX4dup0dup1" fmla="*/ 0 w 15601"/>
                <a:gd name="connsiteY4dup0dup1" fmla="*/ 29 h 21524"/>
                <a:gd name="connsiteX0dup0dup1dup2" fmla="*/ 0 w 15601"/>
                <a:gd name="connsiteY0dup0dup1dup2" fmla="*/ 29 h 21278"/>
                <a:gd name="connsiteX1dup0dup1dup2" fmla="*/ 15591 w 15601"/>
                <a:gd name="connsiteY1dup0dup1dup2" fmla="*/ 0 h 21278"/>
                <a:gd name="connsiteX2dup0dup1dup2" fmla="*/ 15601 w 15601"/>
                <a:gd name="connsiteY2dup0dup1dup2" fmla="*/ 18543 h 21278"/>
                <a:gd name="connsiteX3dup0dup1dup2" fmla="*/ 0 w 15601"/>
                <a:gd name="connsiteY3dup0dup1dup2" fmla="*/ 20201 h 21278"/>
                <a:gd name="connsiteX4dup0dup1dup2" fmla="*/ 0 w 15601"/>
                <a:gd name="connsiteY4dup0dup1dup2" fmla="*/ 29 h 21278"/>
                <a:gd name="connsiteX0dup0dup1dup2dup3" fmla="*/ 0 w 15601"/>
                <a:gd name="connsiteY0dup0dup1dup2dup3" fmla="*/ 29 h 21156"/>
                <a:gd name="connsiteX1dup0dup1dup2dup3" fmla="*/ 15591 w 15601"/>
                <a:gd name="connsiteY1dup0dup1dup2dup3" fmla="*/ 0 h 21156"/>
                <a:gd name="connsiteX2dup0dup1dup2dup3" fmla="*/ 15601 w 15601"/>
                <a:gd name="connsiteY2dup0dup1dup2dup3" fmla="*/ 18543 h 21156"/>
                <a:gd name="connsiteX3dup0dup1dup2dup3" fmla="*/ 0 w 15601"/>
                <a:gd name="connsiteY3dup0dup1dup2dup3" fmla="*/ 20201 h 21156"/>
                <a:gd name="connsiteX4dup0dup1dup2dup3" fmla="*/ 0 w 15601"/>
                <a:gd name="connsiteY4dup0dup1dup2dup3" fmla="*/ 29 h 21156"/>
                <a:gd name="connsiteX0dup0dup1dup2dup3dup4" fmla="*/ 0 w 15601"/>
                <a:gd name="connsiteY0dup0dup1dup2dup3dup4" fmla="*/ 29 h 21172"/>
                <a:gd name="connsiteX1dup0dup1dup2dup3dup4" fmla="*/ 15591 w 15601"/>
                <a:gd name="connsiteY1dup0dup1dup2dup3dup4" fmla="*/ 0 h 21172"/>
                <a:gd name="connsiteX2dup0dup1dup2dup3dup4" fmla="*/ 15601 w 15601"/>
                <a:gd name="connsiteY2dup0dup1dup2dup3dup4" fmla="*/ 18543 h 21172"/>
                <a:gd name="connsiteX3dup0dup1dup2dup3dup4" fmla="*/ 0 w 15601"/>
                <a:gd name="connsiteY3dup0dup1dup2dup3dup4" fmla="*/ 20201 h 21172"/>
                <a:gd name="connsiteX4dup0dup1dup2dup3dup4" fmla="*/ 0 w 15601"/>
                <a:gd name="connsiteY4dup0dup1dup2dup3dup4" fmla="*/ 29 h 21172"/>
                <a:gd name="connsiteX0dup0dup1dup2dup3dup4dup5" fmla="*/ 0 w 15601"/>
                <a:gd name="connsiteY0dup0dup1dup2dup3dup4dup5" fmla="*/ 29 h 21294"/>
                <a:gd name="connsiteX1dup0dup1dup2dup3dup4dup5" fmla="*/ 15591 w 15601"/>
                <a:gd name="connsiteY1dup0dup1dup2dup3dup4dup5" fmla="*/ 0 h 21294"/>
                <a:gd name="connsiteX2dup0dup1dup2dup3dup4dup5" fmla="*/ 15601 w 15601"/>
                <a:gd name="connsiteY2dup0dup1dup2dup3dup4dup5" fmla="*/ 18543 h 21294"/>
                <a:gd name="connsiteX3dup0dup1dup2dup3dup4dup5" fmla="*/ 0 w 15601"/>
                <a:gd name="connsiteY3dup0dup1dup2dup3dup4dup5" fmla="*/ 20201 h 21294"/>
                <a:gd name="connsiteX4dup0dup1dup2dup3dup4dup5" fmla="*/ 0 w 15601"/>
                <a:gd name="connsiteY4dup0dup1dup2dup3dup4dup5" fmla="*/ 29 h 21294"/>
                <a:gd name="connsiteX0dup0dup1dup2dup3dup4dup5dup6" fmla="*/ 0 w 15601"/>
                <a:gd name="connsiteY0dup0dup1dup2dup3dup4dup5dup6" fmla="*/ 29 h 21270"/>
                <a:gd name="connsiteX1dup0dup1dup2dup3dup4dup5dup6" fmla="*/ 15591 w 15601"/>
                <a:gd name="connsiteY1dup0dup1dup2dup3dup4dup5dup6" fmla="*/ 0 h 21270"/>
                <a:gd name="connsiteX2dup0dup1dup2dup3dup4dup5dup6" fmla="*/ 15601 w 15601"/>
                <a:gd name="connsiteY2dup0dup1dup2dup3dup4dup5dup6" fmla="*/ 18543 h 21270"/>
                <a:gd name="connsiteX3dup0dup1dup2dup3dup4dup5dup6" fmla="*/ 0 w 15601"/>
                <a:gd name="connsiteY3dup0dup1dup2dup3dup4dup5dup6" fmla="*/ 20201 h 21270"/>
                <a:gd name="connsiteX4dup0dup1dup2dup3dup4dup5dup6" fmla="*/ 0 w 15601"/>
                <a:gd name="connsiteY4dup0dup1dup2dup3dup4dup5dup6" fmla="*/ 29 h 21270"/>
                <a:gd name="connsiteX0dup0dup1dup2dup3dup4dup5dup6dup7" fmla="*/ 0 w 15601"/>
                <a:gd name="connsiteY0dup0dup1dup2dup3dup4dup5dup6dup7" fmla="*/ 29 h 21322"/>
                <a:gd name="connsiteX1dup0dup1dup2dup3dup4dup5dup6dup7" fmla="*/ 15591 w 15601"/>
                <a:gd name="connsiteY1dup0dup1dup2dup3dup4dup5dup6dup7" fmla="*/ 0 h 21322"/>
                <a:gd name="connsiteX2dup0dup1dup2dup3dup4dup5dup6dup7" fmla="*/ 15601 w 15601"/>
                <a:gd name="connsiteY2dup0dup1dup2dup3dup4dup5dup6dup7" fmla="*/ 18863 h 21322"/>
                <a:gd name="connsiteX3dup0dup1dup2dup3dup4dup5dup6dup7" fmla="*/ 0 w 15601"/>
                <a:gd name="connsiteY3dup0dup1dup2dup3dup4dup5dup6dup7" fmla="*/ 20201 h 21322"/>
                <a:gd name="connsiteX4dup0dup1dup2dup3dup4dup5dup6dup7" fmla="*/ 0 w 15601"/>
                <a:gd name="connsiteY4dup0dup1dup2dup3dup4dup5dup6dup7" fmla="*/ 29 h 21322"/>
                <a:gd name="connsiteX0dup0dup1dup2dup3dup4dup5dup6dup7dup8" fmla="*/ 0 w 15601"/>
                <a:gd name="connsiteY0dup0dup1dup2dup3dup4dup5dup6dup7dup8" fmla="*/ 29 h 21347"/>
                <a:gd name="connsiteX1dup0dup1dup2dup3dup4dup5dup6dup7dup8" fmla="*/ 15591 w 15601"/>
                <a:gd name="connsiteY1dup0dup1dup2dup3dup4dup5dup6dup7dup8" fmla="*/ 0 h 21347"/>
                <a:gd name="connsiteX2dup0dup1dup2dup3dup4dup5dup6dup7dup8" fmla="*/ 15601 w 15601"/>
                <a:gd name="connsiteY2dup0dup1dup2dup3dup4dup5dup6dup7dup8" fmla="*/ 18863 h 21347"/>
                <a:gd name="connsiteX3dup0dup1dup2dup3dup4dup5dup6dup7dup8" fmla="*/ 0 w 15601"/>
                <a:gd name="connsiteY3dup0dup1dup2dup3dup4dup5dup6dup7dup8" fmla="*/ 20201 h 21347"/>
                <a:gd name="connsiteX4dup0dup1dup2dup3dup4dup5dup6dup7dup8" fmla="*/ 0 w 15601"/>
                <a:gd name="connsiteY4dup0dup1dup2dup3dup4dup5dup6dup7dup8" fmla="*/ 29 h 21347"/>
                <a:gd name="connsiteX0dup0dup1dup2dup3dup4dup5dup6dup7dup8dup9" fmla="*/ 0 w 15601"/>
                <a:gd name="connsiteY0dup0dup1dup2dup3dup4dup5dup6dup7dup8dup9" fmla="*/ 29 h 21222"/>
                <a:gd name="connsiteX1dup0dup1dup2dup3dup4dup5dup6dup7dup8dup9" fmla="*/ 15591 w 15601"/>
                <a:gd name="connsiteY1dup0dup1dup2dup3dup4dup5dup6dup7dup8dup9" fmla="*/ 0 h 21222"/>
                <a:gd name="connsiteX2dup0dup1dup2dup3dup4dup5dup6dup7dup8dup9" fmla="*/ 15601 w 15601"/>
                <a:gd name="connsiteY2dup0dup1dup2dup3dup4dup5dup6dup7dup8dup9" fmla="*/ 18863 h 21222"/>
                <a:gd name="connsiteX3dup0dup1dup2dup3dup4dup5dup6dup7dup8dup9" fmla="*/ 0 w 15601"/>
                <a:gd name="connsiteY3dup0dup1dup2dup3dup4dup5dup6dup7dup8dup9" fmla="*/ 20201 h 21222"/>
                <a:gd name="connsiteX4dup0dup1dup2dup3dup4dup5dup6dup7dup8dup9" fmla="*/ 0 w 15601"/>
                <a:gd name="connsiteY4dup0dup1dup2dup3dup4dup5dup6dup7dup8dup9" fmla="*/ 29 h 21222"/>
                <a:gd name="connsiteX0dup0dup1dup2dup3dup4dup5dup6dup7dup8dup9dup10" fmla="*/ 0 w 15601"/>
                <a:gd name="connsiteY0dup0dup1dup2dup3dup4dup5dup6dup7dup8dup9dup10" fmla="*/ 29 h 21210"/>
                <a:gd name="connsiteX1dup0dup1dup2dup3dup4dup5dup6dup7dup8dup9dup10" fmla="*/ 15591 w 15601"/>
                <a:gd name="connsiteY1dup0dup1dup2dup3dup4dup5dup6dup7dup8dup9dup10" fmla="*/ 0 h 21210"/>
                <a:gd name="connsiteX2dup0dup1dup2dup3dup4dup5dup6dup7dup8dup9dup10" fmla="*/ 15601 w 15601"/>
                <a:gd name="connsiteY2dup0dup1dup2dup3dup4dup5dup6dup7dup8dup9dup10" fmla="*/ 18863 h 21210"/>
                <a:gd name="connsiteX3dup0dup1dup2dup3dup4dup5dup6dup7dup8dup9dup10" fmla="*/ 0 w 15601"/>
                <a:gd name="connsiteY3dup0dup1dup2dup3dup4dup5dup6dup7dup8dup9dup10" fmla="*/ 20201 h 21210"/>
                <a:gd name="connsiteX4dup0dup1dup2dup3dup4dup5dup6dup7dup8dup9dup10" fmla="*/ 0 w 15601"/>
                <a:gd name="connsiteY4dup0dup1dup2dup3dup4dup5dup6dup7dup8dup9dup10" fmla="*/ 29 h 21210"/>
                <a:gd name="connsiteX0dup0dup1dup2dup3dup4dup5dup6dup7dup8dup9dup10dup11" fmla="*/ 0 w 15601"/>
                <a:gd name="connsiteY0dup0dup1dup2dup3dup4dup5dup6dup7dup8dup9dup10dup11" fmla="*/ 29 h 21275"/>
                <a:gd name="connsiteX1dup0dup1dup2dup3dup4dup5dup6dup7dup8dup9dup10dup11" fmla="*/ 15591 w 15601"/>
                <a:gd name="connsiteY1dup0dup1dup2dup3dup4dup5dup6dup7dup8dup9dup10dup11" fmla="*/ 0 h 21275"/>
                <a:gd name="connsiteX2dup0dup1dup2dup3dup4dup5dup6dup7dup8dup9dup10dup11" fmla="*/ 15601 w 15601"/>
                <a:gd name="connsiteY2dup0dup1dup2dup3dup4dup5dup6dup7dup8dup9dup10dup11" fmla="*/ 19241 h 21275"/>
                <a:gd name="connsiteX3dup0dup1dup2dup3dup4dup5dup6dup7dup8dup9dup10dup11" fmla="*/ 0 w 15601"/>
                <a:gd name="connsiteY3dup0dup1dup2dup3dup4dup5dup6dup7dup8dup9dup10dup11" fmla="*/ 20201 h 21275"/>
                <a:gd name="connsiteX4dup0dup1dup2dup3dup4dup5dup6dup7dup8dup9dup10dup11" fmla="*/ 0 w 15601"/>
                <a:gd name="connsiteY4dup0dup1dup2dup3dup4dup5dup6dup7dup8dup9dup10dup11" fmla="*/ 29 h 21275"/>
                <a:gd name="connsiteX0dup0dup1dup2dup3dup4dup5dup6dup7dup8dup9dup10dup11dup12" fmla="*/ 0 w 15601"/>
                <a:gd name="connsiteY0dup0dup1dup2dup3dup4dup5dup6dup7dup8dup9dup10dup11dup12" fmla="*/ 29 h 21467"/>
                <a:gd name="connsiteX1dup0dup1dup2dup3dup4dup5dup6dup7dup8dup9dup10dup11dup12" fmla="*/ 15591 w 15601"/>
                <a:gd name="connsiteY1dup0dup1dup2dup3dup4dup5dup6dup7dup8dup9dup10dup11dup12" fmla="*/ 0 h 21467"/>
                <a:gd name="connsiteX2dup0dup1dup2dup3dup4dup5dup6dup7dup8dup9dup10dup11dup12" fmla="*/ 15601 w 15601"/>
                <a:gd name="connsiteY2dup0dup1dup2dup3dup4dup5dup6dup7dup8dup9dup10dup11dup12" fmla="*/ 19241 h 21467"/>
                <a:gd name="connsiteX3dup0dup1dup2dup3dup4dup5dup6dup7dup8dup9dup10dup11dup12" fmla="*/ 0 w 15601"/>
                <a:gd name="connsiteY3dup0dup1dup2dup3dup4dup5dup6dup7dup8dup9dup10dup11dup12" fmla="*/ 20434 h 21467"/>
                <a:gd name="connsiteX4dup0dup1dup2dup3dup4dup5dup6dup7dup8dup9dup10dup11dup12" fmla="*/ 0 w 15601"/>
                <a:gd name="connsiteY4dup0dup1dup2dup3dup4dup5dup6dup7dup8dup9dup10dup11dup12" fmla="*/ 29 h 21467"/>
                <a:gd name="connsiteX0dup0dup1dup2dup3dup4dup5dup6dup7dup8dup9dup10dup11dup12dup13" fmla="*/ 0 w 15601"/>
                <a:gd name="connsiteY0dup0dup1dup2dup3dup4dup5dup6dup7dup8dup9dup10dup11dup12dup13" fmla="*/ 29 h 21343"/>
                <a:gd name="connsiteX1dup0dup1dup2dup3dup4dup5dup6dup7dup8dup9dup10dup11dup12dup13" fmla="*/ 15591 w 15601"/>
                <a:gd name="connsiteY1dup0dup1dup2dup3dup4dup5dup6dup7dup8dup9dup10dup11dup12dup13" fmla="*/ 0 h 21343"/>
                <a:gd name="connsiteX2dup0dup1dup2dup3dup4dup5dup6dup7dup8dup9dup10dup11dup12dup13" fmla="*/ 15601 w 15601"/>
                <a:gd name="connsiteY2dup0dup1dup2dup3dup4dup5dup6dup7dup8dup9dup10dup11dup12dup13" fmla="*/ 19241 h 21343"/>
                <a:gd name="connsiteX3dup0dup1dup2dup3dup4dup5dup6dup7dup8dup9dup10dup11dup12dup13" fmla="*/ 0 w 15601"/>
                <a:gd name="connsiteY3dup0dup1dup2dup3dup4dup5dup6dup7dup8dup9dup10dup11dup12dup13" fmla="*/ 20434 h 21343"/>
                <a:gd name="connsiteX4dup0dup1dup2dup3dup4dup5dup6dup7dup8dup9dup10dup11dup12dup13" fmla="*/ 0 w 15601"/>
                <a:gd name="connsiteY4dup0dup1dup2dup3dup4dup5dup6dup7dup8dup9dup10dup11dup12dup13" fmla="*/ 29 h 21343"/>
                <a:gd name="connsiteX0dup0dup1dup2dup3dup4dup5dup6dup7dup8dup9dup10dup11dup12dup13dup14" fmla="*/ 0 w 15601"/>
                <a:gd name="connsiteY0dup0dup1dup2dup3dup4dup5dup6dup7dup8dup9dup10dup11dup12dup13dup14" fmla="*/ 29 h 21351"/>
                <a:gd name="connsiteX1dup0dup1dup2dup3dup4dup5dup6dup7dup8dup9dup10dup11dup12dup13dup14" fmla="*/ 15591 w 15601"/>
                <a:gd name="connsiteY1dup0dup1dup2dup3dup4dup5dup6dup7dup8dup9dup10dup11dup12dup13dup14" fmla="*/ 0 h 21351"/>
                <a:gd name="connsiteX2dup0dup1dup2dup3dup4dup5dup6dup7dup8dup9dup10dup11dup12dup13dup14" fmla="*/ 15601 w 15601"/>
                <a:gd name="connsiteY2dup0dup1dup2dup3dup4dup5dup6dup7dup8dup9dup10dup11dup12dup13dup14" fmla="*/ 19241 h 21351"/>
                <a:gd name="connsiteX3dup0dup1dup2dup3dup4dup5dup6dup7dup8dup9dup10dup11dup12dup13dup14" fmla="*/ 0 w 15601"/>
                <a:gd name="connsiteY3dup0dup1dup2dup3dup4dup5dup6dup7dup8dup9dup10dup11dup12dup13dup14" fmla="*/ 20434 h 21351"/>
                <a:gd name="connsiteX4dup0dup1dup2dup3dup4dup5dup6dup7dup8dup9dup10dup11dup12dup13dup14" fmla="*/ 0 w 15601"/>
                <a:gd name="connsiteY4dup0dup1dup2dup3dup4dup5dup6dup7dup8dup9dup10dup11dup12dup13dup14" fmla="*/ 29 h 21351"/>
              </a:gdLst>
              <a:ahLst/>
              <a:cxnLst>
                <a:cxn ang="0">
                  <a:pos x="connsiteX0dup0dup1dup2dup3dup4dup5dup6dup7dup8dup9dup10dup11dup12dup13dup14" y="connsiteY0dup0dup1dup2dup3dup4dup5dup6dup7dup8dup9dup10dup11dup12dup13dup14"/>
                </a:cxn>
                <a:cxn ang="0">
                  <a:pos x="connsiteX1dup0dup1dup2dup3dup4dup5dup6dup7dup8dup9dup10dup11dup12dup13dup14" y="connsiteY1dup0dup1dup2dup3dup4dup5dup6dup7dup8dup9dup10dup11dup12dup13dup14"/>
                </a:cxn>
                <a:cxn ang="0">
                  <a:pos x="connsiteX2dup0dup1dup2dup3dup4dup5dup6dup7dup8dup9dup10dup11dup12dup13dup14" y="connsiteY2dup0dup1dup2dup3dup4dup5dup6dup7dup8dup9dup10dup11dup12dup13dup14"/>
                </a:cxn>
                <a:cxn ang="0">
                  <a:pos x="connsiteX3dup0dup1dup2dup3dup4dup5dup6dup7dup8dup9dup10dup11dup12dup13dup14" y="connsiteY3dup0dup1dup2dup3dup4dup5dup6dup7dup8dup9dup10dup11dup12dup13dup14"/>
                </a:cxn>
                <a:cxn ang="0">
                  <a:pos x="connsiteX4dup0dup1dup2dup3dup4dup5dup6dup7dup8dup9dup10dup11dup12dup13dup14" y="connsiteY4dup0dup1dup2dup3dup4dup5dup6dup7dup8dup9dup10dup11dup12dup13dup14"/>
                </a:cxn>
              </a:cxnLst>
              <a:rect l="l" t="t" r="r" b="b"/>
              <a:pathLst>
                <a:path w="15601" h="21351">
                  <a:moveTo>
                    <a:pt x="0" y="29"/>
                  </a:moveTo>
                  <a:lnTo>
                    <a:pt x="15591" y="0"/>
                  </a:lnTo>
                  <a:cubicBezTo>
                    <a:pt x="15591" y="5774"/>
                    <a:pt x="15601" y="13467"/>
                    <a:pt x="15601" y="19241"/>
                  </a:cubicBezTo>
                  <a:cubicBezTo>
                    <a:pt x="10638" y="19328"/>
                    <a:pt x="7602" y="23020"/>
                    <a:pt x="0" y="20434"/>
                  </a:cubicBezTo>
                  <a:lnTo>
                    <a:pt x="0" y="29"/>
                  </a:lnTo>
                  <a:close/>
                </a:path>
              </a:pathLst>
            </a:custGeom>
            <a:gradFill flip="none" rotWithShape="1">
              <a:gsLst>
                <a:gs pos="0">
                  <a:sysClr val="window" lastClr="FFFFFF"/>
                </a:gs>
                <a:gs pos="100000">
                  <a:srgbClr val="D1F2F7"/>
                </a:gs>
              </a:gsLst>
              <a:lin ang="2700000" scaled="1"/>
            </a:gra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524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Arial"/>
                </a:rPr>
                <a:t> 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134D938-7FEC-6A2C-C357-B697F5E1F831}"/>
                </a:ext>
              </a:extLst>
            </p:cNvPr>
            <p:cNvSpPr/>
            <p:nvPr/>
          </p:nvSpPr>
          <p:spPr>
            <a:xfrm>
              <a:off x="-260891" y="21437600"/>
              <a:ext cx="33179292" cy="508000"/>
            </a:xfrm>
            <a:prstGeom prst="rect">
              <a:avLst/>
            </a:prstGeom>
            <a:solidFill>
              <a:srgbClr val="235078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>
              <a:defPPr>
                <a:defRPr kern="1200"/>
              </a:defPPr>
            </a:lstStyle>
            <a:p>
              <a:pPr marL="0" marR="0" lvl="0" indent="0" algn="ctr" defTabSz="2682818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524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Arial"/>
              </a:endParaRP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BECD26C3-13E8-C117-4E74-8A09B54570E5}"/>
                </a:ext>
              </a:extLst>
            </p:cNvPr>
            <p:cNvCxnSpPr>
              <a:cxnSpLocks/>
            </p:cNvCxnSpPr>
            <p:nvPr/>
          </p:nvCxnSpPr>
          <p:spPr>
            <a:xfrm>
              <a:off x="-260892" y="21317139"/>
              <a:ext cx="33179293" cy="69489"/>
            </a:xfrm>
            <a:prstGeom prst="line">
              <a:avLst/>
            </a:prstGeom>
            <a:noFill/>
            <a:ln w="254000" cap="flat" cmpd="sng" algn="ctr">
              <a:solidFill>
                <a:srgbClr val="8CD23C"/>
              </a:solidFill>
              <a:prstDash val="solid"/>
            </a:ln>
            <a:effectLst/>
          </p:spPr>
        </p:cxn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071AD768-2819-232C-30E9-E97BBF7AC3A5}"/>
              </a:ext>
            </a:extLst>
          </p:cNvPr>
          <p:cNvSpPr txBox="1"/>
          <p:nvPr/>
        </p:nvSpPr>
        <p:spPr>
          <a:xfrm>
            <a:off x="228599" y="579740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1B2A5E3-D4B9-B179-4019-3F8AC61AB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24517" y="95408"/>
            <a:ext cx="4241859" cy="183194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0693D5C-5BB1-FFD3-F20D-E6D0C0904D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1608" y="2078397"/>
            <a:ext cx="4367423" cy="185225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996FC11C-D942-F94C-1255-CB87B47ED4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448643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Introduction</a:t>
            </a:r>
          </a:p>
        </p:txBody>
      </p:sp>
      <p:sp>
        <p:nvSpPr>
          <p:cNvPr id="20" name="Rectangle 14">
            <a:extLst>
              <a:ext uri="{FF2B5EF4-FFF2-40B4-BE49-F238E27FC236}">
                <a16:creationId xmlns:a16="http://schemas.microsoft.com/office/drawing/2014/main" id="{97410166-E93B-5527-6FD5-3E27902A0D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33906" y="4519833"/>
            <a:ext cx="13271053" cy="724459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Results </a:t>
            </a:r>
          </a:p>
        </p:txBody>
      </p:sp>
      <p:sp>
        <p:nvSpPr>
          <p:cNvPr id="21" name="TextBox 19">
            <a:extLst>
              <a:ext uri="{FF2B5EF4-FFF2-40B4-BE49-F238E27FC236}">
                <a16:creationId xmlns:a16="http://schemas.microsoft.com/office/drawing/2014/main" id="{5F81951A-375E-EE85-E527-55B0BC7628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2554" y="5787493"/>
            <a:ext cx="6896389" cy="1094559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22" name="TextBox 19">
            <a:extLst>
              <a:ext uri="{FF2B5EF4-FFF2-40B4-BE49-F238E27FC236}">
                <a16:creationId xmlns:a16="http://schemas.microsoft.com/office/drawing/2014/main" id="{DBC68032-A908-102D-6114-5ABE5D16A2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97958" y="10217904"/>
            <a:ext cx="13271052" cy="548428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marL="380583" indent="-380583" eaLnBrk="1" hangingPunct="1">
              <a:lnSpc>
                <a:spcPct val="110000"/>
              </a:lnSpc>
              <a:buFont typeface="Arial" pitchFamily="34" charset="0"/>
              <a:buChar char="•"/>
              <a:defRPr/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</a:p>
        </p:txBody>
      </p:sp>
      <p:graphicFrame>
        <p:nvGraphicFramePr>
          <p:cNvPr id="23" name="Group 263">
            <a:extLst>
              <a:ext uri="{FF2B5EF4-FFF2-40B4-BE49-F238E27FC236}">
                <a16:creationId xmlns:a16="http://schemas.microsoft.com/office/drawing/2014/main" id="{A2D7A19F-9E8D-D5FE-4090-AB53D1234195}"/>
              </a:ext>
            </a:extLst>
          </p:cNvPr>
          <p:cNvGraphicFramePr>
            <a:graphicFrameLocks noGrp="1"/>
          </p:cNvGraphicFramePr>
          <p:nvPr/>
        </p:nvGraphicFramePr>
        <p:xfrm>
          <a:off x="8918963" y="6204242"/>
          <a:ext cx="8523000" cy="3121060"/>
        </p:xfrm>
        <a:graphic>
          <a:graphicData uri="http://schemas.openxmlformats.org/drawingml/2006/table">
            <a:tbl>
              <a:tblPr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56120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109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89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Demographics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#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57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Age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Weight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152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465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Average Shoe Size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3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Total  Participants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  <a:latin typeface="Arial" charset="0"/>
                        </a:rPr>
                        <a:t>105</a:t>
                      </a:r>
                    </a:p>
                  </a:txBody>
                  <a:tcPr marL="182880" marR="182880" marT="30483" marB="30483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" name="Picture 23">
            <a:extLst>
              <a:ext uri="{FF2B5EF4-FFF2-40B4-BE49-F238E27FC236}">
                <a16:creationId xmlns:a16="http://schemas.microsoft.com/office/drawing/2014/main" id="{FC66BD5B-95F6-71C7-5B50-9008B2425F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31227" y="5567364"/>
            <a:ext cx="12227053" cy="4293490"/>
          </a:xfrm>
          <a:prstGeom prst="rect">
            <a:avLst/>
          </a:prstGeom>
        </p:spPr>
      </p:pic>
      <p:sp>
        <p:nvSpPr>
          <p:cNvPr id="25" name="Rectangle 14">
            <a:extLst>
              <a:ext uri="{FF2B5EF4-FFF2-40B4-BE49-F238E27FC236}">
                <a16:creationId xmlns:a16="http://schemas.microsoft.com/office/drawing/2014/main" id="{3B631BE2-E400-D112-1C45-1D24CAFC3B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3636" y="17259957"/>
            <a:ext cx="690562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Participants</a:t>
            </a:r>
          </a:p>
        </p:txBody>
      </p:sp>
      <p:sp>
        <p:nvSpPr>
          <p:cNvPr id="26" name="Text Box 32">
            <a:extLst>
              <a:ext uri="{FF2B5EF4-FFF2-40B4-BE49-F238E27FC236}">
                <a16:creationId xmlns:a16="http://schemas.microsoft.com/office/drawing/2014/main" id="{A1AEACFF-80F3-6C9D-BA2B-017A032E54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0315" y="18605849"/>
            <a:ext cx="6905625" cy="20089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</p:txBody>
      </p:sp>
      <p:sp>
        <p:nvSpPr>
          <p:cNvPr id="27" name="Rectangle 14">
            <a:extLst>
              <a:ext uri="{FF2B5EF4-FFF2-40B4-BE49-F238E27FC236}">
                <a16:creationId xmlns:a16="http://schemas.microsoft.com/office/drawing/2014/main" id="{6835538A-CBE3-0B68-F842-5470B4052D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10615101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Procedures</a:t>
            </a:r>
          </a:p>
        </p:txBody>
      </p:sp>
      <p:sp>
        <p:nvSpPr>
          <p:cNvPr id="28" name="TextBox 19">
            <a:extLst>
              <a:ext uri="{FF2B5EF4-FFF2-40B4-BE49-F238E27FC236}">
                <a16:creationId xmlns:a16="http://schemas.microsoft.com/office/drawing/2014/main" id="{613F7915-BF73-2052-303C-A227E278FF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62368" y="11658548"/>
            <a:ext cx="9629194" cy="895966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9" name="Rectangle 16">
            <a:extLst>
              <a:ext uri="{FF2B5EF4-FFF2-40B4-BE49-F238E27FC236}">
                <a16:creationId xmlns:a16="http://schemas.microsoft.com/office/drawing/2014/main" id="{74C10C88-937E-0529-2969-99BFA70334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5323" y="16128453"/>
            <a:ext cx="13271053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Conclusion</a:t>
            </a:r>
          </a:p>
        </p:txBody>
      </p:sp>
      <p:sp>
        <p:nvSpPr>
          <p:cNvPr id="30" name="TextBox 19">
            <a:extLst>
              <a:ext uri="{FF2B5EF4-FFF2-40B4-BE49-F238E27FC236}">
                <a16:creationId xmlns:a16="http://schemas.microsoft.com/office/drawing/2014/main" id="{BC3C03C8-2D0E-0A08-EC6E-34ABA1A901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65701" y="17224394"/>
            <a:ext cx="13350858" cy="30018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8AC8A5-0D36-8077-8624-62A09951BF0F}"/>
              </a:ext>
            </a:extLst>
          </p:cNvPr>
          <p:cNvSpPr txBox="1"/>
          <p:nvPr/>
        </p:nvSpPr>
        <p:spPr>
          <a:xfrm>
            <a:off x="22437322" y="20770409"/>
            <a:ext cx="899159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32" name="Rectangle 14">
            <a:extLst>
              <a:ext uri="{FF2B5EF4-FFF2-40B4-BE49-F238E27FC236}">
                <a16:creationId xmlns:a16="http://schemas.microsoft.com/office/drawing/2014/main" id="{A672F307-6C46-DB66-4B9F-161B95BF4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399" y="4519833"/>
            <a:ext cx="9629195" cy="685802"/>
          </a:xfrm>
          <a:prstGeom prst="rect">
            <a:avLst/>
          </a:prstGeom>
          <a:solidFill>
            <a:srgbClr val="0046E1"/>
          </a:soli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lIns="91330" tIns="45665" rIns="91330" bIns="45665" anchor="ctr"/>
          <a:lstStyle/>
          <a:p>
            <a:pPr algn="ctr" defTabSz="3132246">
              <a:defRPr/>
            </a:pPr>
            <a:r>
              <a:rPr lang="en-US" sz="3000" dirty="0">
                <a:solidFill>
                  <a:schemeClr val="bg1"/>
                </a:solidFill>
              </a:rPr>
              <a:t>Methods</a:t>
            </a:r>
          </a:p>
        </p:txBody>
      </p:sp>
    </p:spTree>
    <p:extLst>
      <p:ext uri="{BB962C8B-B14F-4D97-AF65-F5344CB8AC3E}">
        <p14:creationId xmlns:p14="http://schemas.microsoft.com/office/powerpoint/2010/main" val="562245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EE88A9B-8AE4-7BA1-777D-3C74BAE53A6C}"/>
              </a:ext>
            </a:extLst>
          </p:cNvPr>
          <p:cNvSpPr/>
          <p:nvPr/>
        </p:nvSpPr>
        <p:spPr>
          <a:xfrm>
            <a:off x="7966452" y="4019881"/>
            <a:ext cx="15723740" cy="7530980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C1EA4B-B6BB-AC85-3813-857328E676CC}"/>
              </a:ext>
            </a:extLst>
          </p:cNvPr>
          <p:cNvSpPr/>
          <p:nvPr/>
        </p:nvSpPr>
        <p:spPr>
          <a:xfrm>
            <a:off x="138687" y="3899270"/>
            <a:ext cx="7481313" cy="12383084"/>
          </a:xfrm>
          <a:prstGeom prst="rect">
            <a:avLst/>
          </a:prstGeom>
          <a:solidFill>
            <a:srgbClr val="E5F9FC"/>
          </a:solidFill>
          <a:ln w="38100" cmpd="sng">
            <a:noFill/>
            <a:prstDash val="sys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F386E16C-19E0-02BF-E409-DE8F5BB30F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915" y="5147941"/>
            <a:ext cx="6951887" cy="109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D91368-C6F1-2107-C89B-8EFEC77AE906}"/>
              </a:ext>
            </a:extLst>
          </p:cNvPr>
          <p:cNvSpPr txBox="1"/>
          <p:nvPr/>
        </p:nvSpPr>
        <p:spPr>
          <a:xfrm flipH="1">
            <a:off x="389724" y="403512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7E24CC8-7F7D-A9D9-0000-2058069DE5A6}"/>
              </a:ext>
            </a:extLst>
          </p:cNvPr>
          <p:cNvCxnSpPr/>
          <p:nvPr/>
        </p:nvCxnSpPr>
        <p:spPr>
          <a:xfrm>
            <a:off x="389724" y="495913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CFA9F7B8-AEC9-F84A-9488-12B771615409}"/>
              </a:ext>
            </a:extLst>
          </p:cNvPr>
          <p:cNvSpPr txBox="1"/>
          <p:nvPr/>
        </p:nvSpPr>
        <p:spPr>
          <a:xfrm flipH="1">
            <a:off x="8097363" y="41927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F80ED1B9-2A5D-92A5-056D-2ABF2C1FD0B5}"/>
              </a:ext>
            </a:extLst>
          </p:cNvPr>
          <p:cNvCxnSpPr/>
          <p:nvPr/>
        </p:nvCxnSpPr>
        <p:spPr>
          <a:xfrm>
            <a:off x="8097363" y="498419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6873293B-8AC0-B267-A816-50006A873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363" y="5386030"/>
            <a:ext cx="5994400" cy="580257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093C5ADA-BD74-B064-6F29-BED70AADE5B3}"/>
              </a:ext>
            </a:extLst>
          </p:cNvPr>
          <p:cNvSpPr/>
          <p:nvPr/>
        </p:nvSpPr>
        <p:spPr>
          <a:xfrm>
            <a:off x="24384000" y="4128137"/>
            <a:ext cx="8134485" cy="17168352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B9F3FD8-8907-D047-1E67-8B7116265018}"/>
              </a:ext>
            </a:extLst>
          </p:cNvPr>
          <p:cNvSpPr txBox="1"/>
          <p:nvPr/>
        </p:nvSpPr>
        <p:spPr>
          <a:xfrm flipH="1">
            <a:off x="14545937" y="4128136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C45FF72-E833-CCCA-174C-EDA9B5F08A72}"/>
              </a:ext>
            </a:extLst>
          </p:cNvPr>
          <p:cNvCxnSpPr/>
          <p:nvPr/>
        </p:nvCxnSpPr>
        <p:spPr>
          <a:xfrm>
            <a:off x="14545937" y="4980506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 Box 49">
            <a:extLst>
              <a:ext uri="{FF2B5EF4-FFF2-40B4-BE49-F238E27FC236}">
                <a16:creationId xmlns:a16="http://schemas.microsoft.com/office/drawing/2014/main" id="{C3C25BB4-F346-92AD-2D01-6786B81B5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8215" y="5362732"/>
            <a:ext cx="9251977" cy="598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77DD62B-0B17-B6EA-BF00-B6DFA5132FE9}"/>
              </a:ext>
            </a:extLst>
          </p:cNvPr>
          <p:cNvSpPr/>
          <p:nvPr/>
        </p:nvSpPr>
        <p:spPr>
          <a:xfrm>
            <a:off x="138687" y="16600224"/>
            <a:ext cx="7470918" cy="4696265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97ACBD8-0BEB-2E60-F0CD-8E401B78928C}"/>
              </a:ext>
            </a:extLst>
          </p:cNvPr>
          <p:cNvSpPr txBox="1"/>
          <p:nvPr/>
        </p:nvSpPr>
        <p:spPr>
          <a:xfrm>
            <a:off x="389724" y="16700028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910CC0FF-4B7A-87A7-7F54-C122F50B5D1D}"/>
              </a:ext>
            </a:extLst>
          </p:cNvPr>
          <p:cNvCxnSpPr/>
          <p:nvPr/>
        </p:nvCxnSpPr>
        <p:spPr>
          <a:xfrm>
            <a:off x="399915" y="1753102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 Box 49">
            <a:extLst>
              <a:ext uri="{FF2B5EF4-FFF2-40B4-BE49-F238E27FC236}">
                <a16:creationId xmlns:a16="http://schemas.microsoft.com/office/drawing/2014/main" id="{8EE8118F-CC3D-05E7-27FE-E621C36A1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55" y="17646069"/>
            <a:ext cx="6169024" cy="200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256A202-6EB4-583D-D3CE-1219F0D51A96}"/>
              </a:ext>
            </a:extLst>
          </p:cNvPr>
          <p:cNvSpPr txBox="1"/>
          <p:nvPr/>
        </p:nvSpPr>
        <p:spPr>
          <a:xfrm flipH="1">
            <a:off x="24790557" y="4128136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CD97BE89-D0E1-7EB6-A750-6B77CF1E14E2}"/>
              </a:ext>
            </a:extLst>
          </p:cNvPr>
          <p:cNvCxnSpPr/>
          <p:nvPr/>
        </p:nvCxnSpPr>
        <p:spPr>
          <a:xfrm>
            <a:off x="24790557" y="495913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C01A7945-364F-BC1A-88A5-C11CB4FEB298}"/>
              </a:ext>
            </a:extLst>
          </p:cNvPr>
          <p:cNvSpPr/>
          <p:nvPr/>
        </p:nvSpPr>
        <p:spPr>
          <a:xfrm>
            <a:off x="24435193" y="5505870"/>
            <a:ext cx="7873608" cy="849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602AB5A2-65D6-AA34-E7C8-9F9DCDAAA45C}"/>
              </a:ext>
            </a:extLst>
          </p:cNvPr>
          <p:cNvSpPr/>
          <p:nvPr/>
        </p:nvSpPr>
        <p:spPr>
          <a:xfrm>
            <a:off x="7966453" y="11913111"/>
            <a:ext cx="15723739" cy="9383378"/>
          </a:xfrm>
          <a:prstGeom prst="rect">
            <a:avLst/>
          </a:prstGeom>
          <a:solidFill>
            <a:srgbClr val="E5F9FC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07D8DD6-178D-8856-8F6D-80D57DB87468}"/>
              </a:ext>
            </a:extLst>
          </p:cNvPr>
          <p:cNvSpPr txBox="1"/>
          <p:nvPr/>
        </p:nvSpPr>
        <p:spPr>
          <a:xfrm flipH="1">
            <a:off x="8097363" y="12038715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D1EAC1C-5870-6CA8-C6BB-A7084E713458}"/>
              </a:ext>
            </a:extLst>
          </p:cNvPr>
          <p:cNvCxnSpPr/>
          <p:nvPr/>
        </p:nvCxnSpPr>
        <p:spPr>
          <a:xfrm>
            <a:off x="8097363" y="128805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1FB76C88-A243-F19F-44F7-E6D398406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363" y="13010556"/>
            <a:ext cx="9874121" cy="4979257"/>
          </a:xfrm>
          <a:prstGeom prst="rect">
            <a:avLst/>
          </a:prstGeom>
        </p:spPr>
      </p:pic>
      <p:sp>
        <p:nvSpPr>
          <p:cNvPr id="57" name="Text Box 49">
            <a:extLst>
              <a:ext uri="{FF2B5EF4-FFF2-40B4-BE49-F238E27FC236}">
                <a16:creationId xmlns:a16="http://schemas.microsoft.com/office/drawing/2014/main" id="{2A66EF98-8AFD-5A7C-4C49-7C56E60D8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28332" y="12434601"/>
            <a:ext cx="5253248" cy="899053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9EE3275-CAA6-C769-6569-4C889DFD8A35}"/>
              </a:ext>
            </a:extLst>
          </p:cNvPr>
          <p:cNvSpPr/>
          <p:nvPr/>
        </p:nvSpPr>
        <p:spPr>
          <a:xfrm>
            <a:off x="8571605" y="18352063"/>
            <a:ext cx="9399879" cy="2536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413C324D-275B-E74F-7DFC-42B62437B4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"/>
            <a:ext cx="32918400" cy="344979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68E397F-2D01-8EE3-61C0-5799A64F5C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399" y="202850"/>
            <a:ext cx="3749771" cy="161942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744AAF2-8A4B-6C92-7CE6-59629932B9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399" y="1797736"/>
            <a:ext cx="4367423" cy="1852256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B4CA82B-D657-CD88-778C-B1822C5DDA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080085" y="369892"/>
            <a:ext cx="2438400" cy="2710012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370B9468-BAB8-8A43-69BA-F7640432A445}"/>
              </a:ext>
            </a:extLst>
          </p:cNvPr>
          <p:cNvSpPr txBox="1"/>
          <p:nvPr/>
        </p:nvSpPr>
        <p:spPr>
          <a:xfrm>
            <a:off x="24845147" y="20657502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797B64A8-05A1-6653-6905-5A4D717C2D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21384085"/>
            <a:ext cx="32918400" cy="56151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1034A210-49A4-0791-508B-95B0F1A3C663}"/>
              </a:ext>
            </a:extLst>
          </p:cNvPr>
          <p:cNvSpPr txBox="1"/>
          <p:nvPr/>
        </p:nvSpPr>
        <p:spPr>
          <a:xfrm>
            <a:off x="415155" y="458982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522908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BBC3D-FC34-DE72-DA92-38300116E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738321-B734-54E6-25C6-11D5DDF7986D}"/>
              </a:ext>
            </a:extLst>
          </p:cNvPr>
          <p:cNvSpPr/>
          <p:nvPr/>
        </p:nvSpPr>
        <p:spPr>
          <a:xfrm>
            <a:off x="7966452" y="4019881"/>
            <a:ext cx="15723740" cy="7530980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055DD2-F0EB-4202-7B6E-83132F8577C1}"/>
              </a:ext>
            </a:extLst>
          </p:cNvPr>
          <p:cNvSpPr/>
          <p:nvPr/>
        </p:nvSpPr>
        <p:spPr>
          <a:xfrm>
            <a:off x="138687" y="3899270"/>
            <a:ext cx="7481313" cy="12383084"/>
          </a:xfrm>
          <a:prstGeom prst="rect">
            <a:avLst/>
          </a:prstGeom>
          <a:solidFill>
            <a:srgbClr val="E5F9FC"/>
          </a:solidFill>
          <a:ln w="38100" cmpd="sng">
            <a:noFill/>
            <a:prstDash val="sysDash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11" name="Text Box 49">
            <a:extLst>
              <a:ext uri="{FF2B5EF4-FFF2-40B4-BE49-F238E27FC236}">
                <a16:creationId xmlns:a16="http://schemas.microsoft.com/office/drawing/2014/main" id="{71540DA3-FD6E-3D95-7262-FF619D026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915" y="5147941"/>
            <a:ext cx="6951887" cy="1094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quam,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8BD875-E4E7-53E8-5862-0CB4A66DDFB5}"/>
              </a:ext>
            </a:extLst>
          </p:cNvPr>
          <p:cNvSpPr txBox="1"/>
          <p:nvPr/>
        </p:nvSpPr>
        <p:spPr>
          <a:xfrm flipH="1">
            <a:off x="389724" y="4035121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Introduction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302E76A-D409-0C20-B885-62FC27F152B6}"/>
              </a:ext>
            </a:extLst>
          </p:cNvPr>
          <p:cNvCxnSpPr/>
          <p:nvPr/>
        </p:nvCxnSpPr>
        <p:spPr>
          <a:xfrm>
            <a:off x="389724" y="495913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9D9B3B72-877C-CDA8-7961-95F397E1D2D5}"/>
              </a:ext>
            </a:extLst>
          </p:cNvPr>
          <p:cNvSpPr txBox="1"/>
          <p:nvPr/>
        </p:nvSpPr>
        <p:spPr>
          <a:xfrm flipH="1">
            <a:off x="8097363" y="4192783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Methods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BCCE97E-873A-BEFD-7A10-A815498594B0}"/>
              </a:ext>
            </a:extLst>
          </p:cNvPr>
          <p:cNvCxnSpPr/>
          <p:nvPr/>
        </p:nvCxnSpPr>
        <p:spPr>
          <a:xfrm>
            <a:off x="8097363" y="498419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7" name="Picture 36">
            <a:extLst>
              <a:ext uri="{FF2B5EF4-FFF2-40B4-BE49-F238E27FC236}">
                <a16:creationId xmlns:a16="http://schemas.microsoft.com/office/drawing/2014/main" id="{0E2A1DF5-B2DD-A9A4-28E8-04DF9042F0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363" y="5386030"/>
            <a:ext cx="5994400" cy="5802579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D8222C5A-D966-0470-AD2C-749117CDE447}"/>
              </a:ext>
            </a:extLst>
          </p:cNvPr>
          <p:cNvSpPr/>
          <p:nvPr/>
        </p:nvSpPr>
        <p:spPr>
          <a:xfrm>
            <a:off x="24384000" y="4128137"/>
            <a:ext cx="8134485" cy="17168352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DC54E6E-B7CE-5712-FD8B-D48FB58FAD0B}"/>
              </a:ext>
            </a:extLst>
          </p:cNvPr>
          <p:cNvSpPr txBox="1"/>
          <p:nvPr/>
        </p:nvSpPr>
        <p:spPr>
          <a:xfrm flipH="1">
            <a:off x="14545937" y="4128136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Procedures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43AF6B8-1776-CF85-6225-BC2014C30B58}"/>
              </a:ext>
            </a:extLst>
          </p:cNvPr>
          <p:cNvCxnSpPr/>
          <p:nvPr/>
        </p:nvCxnSpPr>
        <p:spPr>
          <a:xfrm>
            <a:off x="14545937" y="4980506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 Box 49">
            <a:extLst>
              <a:ext uri="{FF2B5EF4-FFF2-40B4-BE49-F238E27FC236}">
                <a16:creationId xmlns:a16="http://schemas.microsoft.com/office/drawing/2014/main" id="{CD359D93-3AE9-8A32-4AEB-AD63284AD7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38215" y="5362732"/>
            <a:ext cx="9251977" cy="598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gravida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Proin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sociis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Donec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porta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194BDDF-3261-EE8B-96BA-6CC56962FF12}"/>
              </a:ext>
            </a:extLst>
          </p:cNvPr>
          <p:cNvSpPr/>
          <p:nvPr/>
        </p:nvSpPr>
        <p:spPr>
          <a:xfrm>
            <a:off x="138687" y="16600224"/>
            <a:ext cx="7470918" cy="4696265"/>
          </a:xfrm>
          <a:prstGeom prst="rect">
            <a:avLst/>
          </a:prstGeom>
          <a:solidFill>
            <a:srgbClr val="E5F9FC"/>
          </a:solid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ECD1E8D-2AEC-FCA1-5651-F7137A2AA990}"/>
              </a:ext>
            </a:extLst>
          </p:cNvPr>
          <p:cNvSpPr txBox="1"/>
          <p:nvPr/>
        </p:nvSpPr>
        <p:spPr>
          <a:xfrm>
            <a:off x="389724" y="16700028"/>
            <a:ext cx="41919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Participants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F63C7D5-BAEE-BC60-0BF9-C07C9AC961D4}"/>
              </a:ext>
            </a:extLst>
          </p:cNvPr>
          <p:cNvCxnSpPr/>
          <p:nvPr/>
        </p:nvCxnSpPr>
        <p:spPr>
          <a:xfrm>
            <a:off x="399915" y="17531025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 Box 49">
            <a:extLst>
              <a:ext uri="{FF2B5EF4-FFF2-40B4-BE49-F238E27FC236}">
                <a16:creationId xmlns:a16="http://schemas.microsoft.com/office/drawing/2014/main" id="{543EF714-D7D6-C68F-8917-4E9469D36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55" y="17646069"/>
            <a:ext cx="6169024" cy="2008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0885" tIns="30439" rIns="60885" bIns="30439">
            <a:spAutoFit/>
          </a:bodyPr>
          <a:lstStyle>
            <a:lvl1pPr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2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Lorem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ipsum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Morbi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 ligula.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910BBEC-D8AB-DC87-1CB2-36686AAE4176}"/>
              </a:ext>
            </a:extLst>
          </p:cNvPr>
          <p:cNvSpPr txBox="1"/>
          <p:nvPr/>
        </p:nvSpPr>
        <p:spPr>
          <a:xfrm flipH="1">
            <a:off x="24790557" y="4128136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Conclusions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7697125C-759F-F101-F0C6-9E348912DA79}"/>
              </a:ext>
            </a:extLst>
          </p:cNvPr>
          <p:cNvCxnSpPr/>
          <p:nvPr/>
        </p:nvCxnSpPr>
        <p:spPr>
          <a:xfrm>
            <a:off x="24790557" y="4959133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F6FEB444-6EC4-B6B4-07E7-F1B7968D58D5}"/>
              </a:ext>
            </a:extLst>
          </p:cNvPr>
          <p:cNvSpPr/>
          <p:nvPr/>
        </p:nvSpPr>
        <p:spPr>
          <a:xfrm>
            <a:off x="24435193" y="5505870"/>
            <a:ext cx="7873608" cy="8494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diam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  <a:defRPr/>
            </a:pP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ipsum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in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diam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consectetuer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blandit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elementum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Morbi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adipiscing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iaculis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Nulla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risus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molestie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ac,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scelerisque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gravida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eleifend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54835D4-228C-FE4E-C6AB-421AE8CF0677}"/>
              </a:ext>
            </a:extLst>
          </p:cNvPr>
          <p:cNvSpPr/>
          <p:nvPr/>
        </p:nvSpPr>
        <p:spPr>
          <a:xfrm>
            <a:off x="7966453" y="11913111"/>
            <a:ext cx="15723739" cy="9383378"/>
          </a:xfrm>
          <a:prstGeom prst="rect">
            <a:avLst/>
          </a:prstGeom>
          <a:solidFill>
            <a:srgbClr val="E5F9FC"/>
          </a:solidFill>
          <a:ln w="19050" cmpd="sng">
            <a:solidFill>
              <a:schemeClr val="bg2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524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085A918-F823-79C0-5515-23DA12DF456C}"/>
              </a:ext>
            </a:extLst>
          </p:cNvPr>
          <p:cNvSpPr txBox="1"/>
          <p:nvPr/>
        </p:nvSpPr>
        <p:spPr>
          <a:xfrm flipH="1">
            <a:off x="8097363" y="12038715"/>
            <a:ext cx="51375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rgbClr val="0046E1"/>
                </a:solidFill>
                <a:latin typeface="Franklin Gothic Demi" pitchFamily="34" charset="0"/>
              </a:rPr>
              <a:t>Results</a:t>
            </a: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B6569E0-1F8D-2818-C026-02F6FB79456C}"/>
              </a:ext>
            </a:extLst>
          </p:cNvPr>
          <p:cNvCxnSpPr/>
          <p:nvPr/>
        </p:nvCxnSpPr>
        <p:spPr>
          <a:xfrm>
            <a:off x="8097363" y="12880548"/>
            <a:ext cx="5994400" cy="0"/>
          </a:xfrm>
          <a:prstGeom prst="line">
            <a:avLst/>
          </a:prstGeom>
          <a:ln>
            <a:solidFill>
              <a:srgbClr val="0046E1"/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4CD8A1AD-75A5-0A97-B557-6C531C72CB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7363" y="13010556"/>
            <a:ext cx="9874121" cy="4979257"/>
          </a:xfrm>
          <a:prstGeom prst="rect">
            <a:avLst/>
          </a:prstGeom>
        </p:spPr>
      </p:pic>
      <p:sp>
        <p:nvSpPr>
          <p:cNvPr id="57" name="Text Box 49">
            <a:extLst>
              <a:ext uri="{FF2B5EF4-FFF2-40B4-BE49-F238E27FC236}">
                <a16:creationId xmlns:a16="http://schemas.microsoft.com/office/drawing/2014/main" id="{E7275FC4-50F8-1A25-6F56-F8D8F26D0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28332" y="12434601"/>
            <a:ext cx="5253248" cy="899053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4703763" eaLnBrk="0" hangingPunct="0">
              <a:defRPr sz="86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86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ipsum</a:t>
            </a:r>
            <a:r>
              <a:rPr lang="en-US" sz="2933" dirty="0">
                <a:solidFill>
                  <a:srgbClr val="00334D"/>
                </a:solidFill>
              </a:rPr>
              <a:t> dolor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elit</a:t>
            </a:r>
            <a:r>
              <a:rPr lang="en-US" sz="2933" dirty="0">
                <a:solidFill>
                  <a:srgbClr val="00334D"/>
                </a:solidFill>
              </a:rPr>
              <a:t>. Nam in </a:t>
            </a:r>
            <a:r>
              <a:rPr lang="en-US" sz="2933" dirty="0" err="1">
                <a:solidFill>
                  <a:srgbClr val="00334D"/>
                </a:solidFill>
              </a:rPr>
              <a:t>diam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consectetuer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odio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blandit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elementum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Morbi</a:t>
            </a:r>
            <a:r>
              <a:rPr lang="en-US" sz="2933" dirty="0">
                <a:solidFill>
                  <a:srgbClr val="00334D"/>
                </a:solidFill>
              </a:rPr>
              <a:t> id ligula ac ligula </a:t>
            </a:r>
            <a:r>
              <a:rPr lang="en-US" sz="2933" dirty="0" err="1">
                <a:solidFill>
                  <a:srgbClr val="00334D"/>
                </a:solidFill>
              </a:rPr>
              <a:t>adipiscing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iaculis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risus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lorem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ac, </a:t>
            </a:r>
            <a:r>
              <a:rPr lang="en-US" sz="2933" dirty="0" err="1">
                <a:solidFill>
                  <a:srgbClr val="00334D"/>
                </a:solidFill>
              </a:rPr>
              <a:t>scelerisque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quis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gravida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eleifend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wisi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</a:p>
          <a:p>
            <a:pPr eaLnBrk="1" hangingPunct="1">
              <a:lnSpc>
                <a:spcPct val="110000"/>
              </a:lnSpc>
              <a:defRPr/>
            </a:pPr>
            <a:endParaRPr lang="en-US" sz="2933" dirty="0">
              <a:solidFill>
                <a:srgbClr val="00334D"/>
              </a:solidFill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</a:rPr>
              <a:t>Proin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sapien</a:t>
            </a:r>
            <a:r>
              <a:rPr lang="en-US" sz="2933" dirty="0">
                <a:solidFill>
                  <a:srgbClr val="00334D"/>
                </a:solidFill>
              </a:rPr>
              <a:t> ante, </a:t>
            </a:r>
            <a:r>
              <a:rPr lang="en-US" sz="2933" dirty="0" err="1">
                <a:solidFill>
                  <a:srgbClr val="00334D"/>
                </a:solidFill>
              </a:rPr>
              <a:t>faucibus</a:t>
            </a:r>
            <a:r>
              <a:rPr lang="en-US" sz="2933" dirty="0">
                <a:solidFill>
                  <a:srgbClr val="00334D"/>
                </a:solidFill>
              </a:rPr>
              <a:t> sit </a:t>
            </a:r>
            <a:r>
              <a:rPr lang="en-US" sz="2933" dirty="0" err="1">
                <a:solidFill>
                  <a:srgbClr val="00334D"/>
                </a:solidFill>
              </a:rPr>
              <a:t>amet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eu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molestie</a:t>
            </a:r>
            <a:r>
              <a:rPr lang="en-US" sz="2933" dirty="0">
                <a:solidFill>
                  <a:srgbClr val="00334D"/>
                </a:solidFill>
              </a:rPr>
              <a:t> a, </a:t>
            </a:r>
            <a:r>
              <a:rPr lang="en-US" sz="2933" dirty="0" err="1">
                <a:solidFill>
                  <a:srgbClr val="00334D"/>
                </a:solidFill>
              </a:rPr>
              <a:t>erat</a:t>
            </a:r>
            <a:r>
              <a:rPr lang="en-US" sz="2933" dirty="0">
                <a:solidFill>
                  <a:srgbClr val="00334D"/>
                </a:solidFill>
              </a:rPr>
              <a:t>. </a:t>
            </a:r>
            <a:r>
              <a:rPr lang="en-US" sz="2933" dirty="0" err="1">
                <a:solidFill>
                  <a:srgbClr val="00334D"/>
                </a:solidFill>
              </a:rPr>
              <a:t>Donec</a:t>
            </a:r>
            <a:r>
              <a:rPr lang="en-US" sz="2933" dirty="0">
                <a:solidFill>
                  <a:srgbClr val="00334D"/>
                </a:solidFill>
              </a:rPr>
              <a:t> magna </a:t>
            </a:r>
            <a:r>
              <a:rPr lang="en-US" sz="2933" dirty="0" err="1">
                <a:solidFill>
                  <a:srgbClr val="00334D"/>
                </a:solidFill>
              </a:rPr>
              <a:t>nibh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ultrices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dignissim</a:t>
            </a:r>
            <a:r>
              <a:rPr lang="en-US" sz="2933" dirty="0">
                <a:solidFill>
                  <a:srgbClr val="00334D"/>
                </a:solidFill>
              </a:rPr>
              <a:t> at, </a:t>
            </a:r>
            <a:r>
              <a:rPr lang="en-US" sz="2933" dirty="0" err="1">
                <a:solidFill>
                  <a:srgbClr val="00334D"/>
                </a:solidFill>
              </a:rPr>
              <a:t>mollis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ut</a:t>
            </a:r>
            <a:r>
              <a:rPr lang="en-US" sz="2933" dirty="0">
                <a:solidFill>
                  <a:srgbClr val="00334D"/>
                </a:solidFill>
              </a:rPr>
              <a:t>, diam. </a:t>
            </a:r>
            <a:r>
              <a:rPr lang="en-US" sz="2933" dirty="0" err="1">
                <a:solidFill>
                  <a:srgbClr val="00334D"/>
                </a:solidFill>
              </a:rPr>
              <a:t>Nulla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facilisi</a:t>
            </a:r>
            <a:r>
              <a:rPr lang="en-US" sz="2933" dirty="0">
                <a:solidFill>
                  <a:srgbClr val="00334D"/>
                </a:solidFill>
              </a:rPr>
              <a:t>. Cum sociis </a:t>
            </a:r>
            <a:r>
              <a:rPr lang="en-US" sz="2933" dirty="0" err="1">
                <a:solidFill>
                  <a:srgbClr val="00334D"/>
                </a:solidFill>
              </a:rPr>
              <a:t>natoque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penatibus</a:t>
            </a:r>
            <a:r>
              <a:rPr lang="en-US" sz="2933" dirty="0">
                <a:solidFill>
                  <a:srgbClr val="00334D"/>
                </a:solidFill>
              </a:rPr>
              <a:t> et </a:t>
            </a:r>
            <a:r>
              <a:rPr lang="en-US" sz="2933" dirty="0" err="1">
                <a:solidFill>
                  <a:srgbClr val="00334D"/>
                </a:solidFill>
              </a:rPr>
              <a:t>magnis</a:t>
            </a:r>
            <a:r>
              <a:rPr lang="en-US" sz="2933" dirty="0">
                <a:solidFill>
                  <a:srgbClr val="00334D"/>
                </a:solidFill>
              </a:rPr>
              <a:t> dis parturient </a:t>
            </a:r>
            <a:r>
              <a:rPr lang="en-US" sz="2933" dirty="0" err="1">
                <a:solidFill>
                  <a:srgbClr val="00334D"/>
                </a:solidFill>
              </a:rPr>
              <a:t>montes</a:t>
            </a:r>
            <a:r>
              <a:rPr lang="en-US" sz="2933" dirty="0">
                <a:solidFill>
                  <a:srgbClr val="00334D"/>
                </a:solidFill>
              </a:rPr>
              <a:t>, </a:t>
            </a:r>
            <a:r>
              <a:rPr lang="en-US" sz="2933" dirty="0" err="1">
                <a:solidFill>
                  <a:srgbClr val="00334D"/>
                </a:solidFill>
              </a:rPr>
              <a:t>nascetur</a:t>
            </a:r>
            <a:r>
              <a:rPr lang="en-US" sz="2933" dirty="0">
                <a:solidFill>
                  <a:srgbClr val="00334D"/>
                </a:solidFill>
              </a:rPr>
              <a:t> </a:t>
            </a:r>
            <a:r>
              <a:rPr lang="en-US" sz="2933" dirty="0" err="1">
                <a:solidFill>
                  <a:srgbClr val="00334D"/>
                </a:solidFill>
              </a:rPr>
              <a:t>ridiculus</a:t>
            </a:r>
            <a:r>
              <a:rPr lang="en-US" sz="2933" dirty="0">
                <a:solidFill>
                  <a:srgbClr val="00334D"/>
                </a:solidFill>
              </a:rPr>
              <a:t> mus. 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AB577299-1739-08A1-D2BE-2FC4DF23F586}"/>
              </a:ext>
            </a:extLst>
          </p:cNvPr>
          <p:cNvSpPr/>
          <p:nvPr/>
        </p:nvSpPr>
        <p:spPr>
          <a:xfrm>
            <a:off x="8571605" y="18352063"/>
            <a:ext cx="9399879" cy="2536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pellentesque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aliquet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elit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Curabitur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metus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quis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Mauris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rhoncus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magna vitae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laoreet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imperdiet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ligula dolor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hendrerit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quam, sit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amet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mollis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augue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nibh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et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lorem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. Nam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odio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wisi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faucibus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id, dictum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nec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dignissim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933" dirty="0" err="1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eget</a:t>
            </a:r>
            <a:r>
              <a:rPr lang="en-US" sz="2933" dirty="0">
                <a:solidFill>
                  <a:srgbClr val="00334D"/>
                </a:solidFill>
                <a:latin typeface="Arial" pitchFamily="34" charset="0"/>
                <a:cs typeface="Arial" pitchFamily="34" charset="0"/>
              </a:rPr>
              <a:t>, ante. 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C6C4882F-E9FD-94FE-DC80-560D2690B0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"/>
            <a:ext cx="32918400" cy="344979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C1B02940-EC86-08E4-8831-DA433544F0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10071" y="243338"/>
            <a:ext cx="3749771" cy="1619426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63904A83-41B4-5443-BFF4-8CDB6C2693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26968" y="1767632"/>
            <a:ext cx="4367423" cy="1852256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56158DF-2ABB-02B0-3283-E3C9DC85054F}"/>
              </a:ext>
            </a:extLst>
          </p:cNvPr>
          <p:cNvSpPr txBox="1"/>
          <p:nvPr/>
        </p:nvSpPr>
        <p:spPr>
          <a:xfrm>
            <a:off x="24845147" y="20657502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pic>
        <p:nvPicPr>
          <p:cNvPr id="65" name="Picture 64">
            <a:extLst>
              <a:ext uri="{FF2B5EF4-FFF2-40B4-BE49-F238E27FC236}">
                <a16:creationId xmlns:a16="http://schemas.microsoft.com/office/drawing/2014/main" id="{82707C2B-7625-BBF1-6786-3662E8AAB4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21384085"/>
            <a:ext cx="32918400" cy="561515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id="{9DB926E4-726A-CBE8-DB06-504B9DDF6932}"/>
              </a:ext>
            </a:extLst>
          </p:cNvPr>
          <p:cNvSpPr txBox="1"/>
          <p:nvPr/>
        </p:nvSpPr>
        <p:spPr>
          <a:xfrm>
            <a:off x="415155" y="458982"/>
            <a:ext cx="2479952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rgbClr val="0046E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Demi" pitchFamily="34" charset="0"/>
              </a:rPr>
              <a:t>Department of Pediatrics</a:t>
            </a:r>
          </a:p>
        </p:txBody>
      </p:sp>
    </p:spTree>
    <p:extLst>
      <p:ext uri="{BB962C8B-B14F-4D97-AF65-F5344CB8AC3E}">
        <p14:creationId xmlns:p14="http://schemas.microsoft.com/office/powerpoint/2010/main" val="3009064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987EA2-BAE9-7210-9759-947E43BA8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872012F-DDA6-D6B8-4943-B8212342B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2600" y="3048000"/>
            <a:ext cx="685800" cy="18897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38464D-7A36-8ABE-EC81-369EF511D5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3048000"/>
            <a:ext cx="457200" cy="18897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4E03FA-04FB-612C-B4F2-C52750683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2918400" cy="33528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415A6B4-2EE9-3A84-085F-B1CB1C122E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V="1">
            <a:off x="121920" y="21107401"/>
            <a:ext cx="32766000" cy="80771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14FE2DB-C087-73BB-1213-09DD04B86581}"/>
              </a:ext>
            </a:extLst>
          </p:cNvPr>
          <p:cNvSpPr txBox="1"/>
          <p:nvPr/>
        </p:nvSpPr>
        <p:spPr>
          <a:xfrm>
            <a:off x="6705600" y="399072"/>
            <a:ext cx="16764000" cy="2554656"/>
          </a:xfrm>
          <a:prstGeom prst="rect">
            <a:avLst/>
          </a:prstGeom>
          <a:noFill/>
        </p:spPr>
        <p:txBody>
          <a:bodyPr wrap="square" lIns="60885" tIns="30439" rIns="60885" bIns="30439" rtlCol="0" anchor="ctr">
            <a:spAutoFit/>
          </a:bodyPr>
          <a:lstStyle/>
          <a:p>
            <a:pPr>
              <a:spcAft>
                <a:spcPts val="800"/>
              </a:spcAft>
            </a:pPr>
            <a:r>
              <a:rPr lang="en-US" sz="7668" b="1" dirty="0">
                <a:solidFill>
                  <a:schemeClr val="bg1"/>
                </a:solidFill>
                <a:latin typeface="Franklin Gothic Medium"/>
              </a:rPr>
              <a:t>POSTER TITLE </a:t>
            </a:r>
          </a:p>
          <a:p>
            <a:pPr>
              <a:spcAft>
                <a:spcPts val="800"/>
              </a:spcAft>
            </a:pPr>
            <a:r>
              <a:rPr lang="en-US" sz="4000" dirty="0">
                <a:solidFill>
                  <a:schemeClr val="bg1"/>
                </a:solidFill>
                <a:latin typeface="Franklin Gothic Demi" pitchFamily="34" charset="0"/>
              </a:rPr>
              <a:t>Author Name (s)</a:t>
            </a:r>
          </a:p>
          <a:p>
            <a:r>
              <a:rPr lang="en-US" sz="3200" dirty="0">
                <a:solidFill>
                  <a:schemeClr val="bg1"/>
                </a:solidFill>
                <a:latin typeface="Franklin Gothic Demi" pitchFamily="34" charset="0"/>
              </a:rPr>
              <a:t>Department of Pediatrics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31A2CE6-3C6E-771B-D944-BE5804D43B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84200" y="30480"/>
            <a:ext cx="3749771" cy="161942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9A33A40-53B1-ABB6-56AB-C5D3ECDF4D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7777" y="1676400"/>
            <a:ext cx="4367423" cy="185225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0BF21B6-DD8A-1BF1-2DED-A57AA6E769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89500" y="243716"/>
            <a:ext cx="2438400" cy="271001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A12D95E-ED28-261B-EFEE-26A631BB86D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799" y="3528656"/>
            <a:ext cx="8610600" cy="1167131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02F916DF-5313-4EDF-E1EB-16F84D5857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4400" y="375187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Introduction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CBACE66-04A3-DD35-7E5E-70047F846DB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1040" y="15599045"/>
            <a:ext cx="8610599" cy="5246669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C2A6BE91-6C07-317E-C7E7-FA09FEFB0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9640" y="15833551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Participants</a:t>
            </a:r>
          </a:p>
        </p:txBody>
      </p:sp>
      <p:sp>
        <p:nvSpPr>
          <p:cNvPr id="23" name="TextBox 19">
            <a:extLst>
              <a:ext uri="{FF2B5EF4-FFF2-40B4-BE49-F238E27FC236}">
                <a16:creationId xmlns:a16="http://schemas.microsoft.com/office/drawing/2014/main" id="{8FDDE722-42B1-7E4F-56A4-584E68EC8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" y="4508079"/>
            <a:ext cx="7985760" cy="99526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4" name="Text Box 32">
            <a:extLst>
              <a:ext uri="{FF2B5EF4-FFF2-40B4-BE49-F238E27FC236}">
                <a16:creationId xmlns:a16="http://schemas.microsoft.com/office/drawing/2014/main" id="{198B8E39-9528-E06E-3A5F-F85E8017E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9640" y="16697012"/>
            <a:ext cx="7985760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CA3E6F71-3DFB-7F11-A848-957C6367FCF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5143" y="8321275"/>
            <a:ext cx="8229601" cy="687869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C235768-8652-62C1-C3DE-5C3138846E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5623" y="3528656"/>
            <a:ext cx="8229601" cy="4217690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AC38FAD-093F-161D-8AE7-DBDB73988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34600" y="3705816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Methods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7BDB618-BACC-384B-C0B6-FDB8E3EC0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021396" y="8560204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Procedures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3D16F25-C930-8BD4-6762-7D7480DF25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564448" y="3528655"/>
            <a:ext cx="13439552" cy="11671317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368DB35A-C838-8A76-D5BD-8874CB593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97601" y="3751872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Results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E902634A-3EDE-1670-462E-A07870A4261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15622" y="15641225"/>
            <a:ext cx="22173137" cy="4627975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1FB0BE9-79C4-7F97-B154-D2A1930F38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90916" y="15833551"/>
            <a:ext cx="7530691" cy="571294"/>
          </a:xfrm>
          <a:prstGeom prst="rect">
            <a:avLst/>
          </a:prstGeom>
          <a:solidFill>
            <a:srgbClr val="FFC000"/>
          </a:solidFill>
          <a:ln w="12700">
            <a:noFill/>
            <a:miter lim="800000"/>
          </a:ln>
        </p:spPr>
        <p:txBody>
          <a:bodyPr wrap="none" lIns="182880" tIns="48768" rIns="182880" bIns="45709" anchor="ctr" anchorCtr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+mn-ea"/>
                <a:cs typeface="+mn-cs"/>
              </a:defRPr>
            </a:lvl9pPr>
          </a:lstStyle>
          <a:p>
            <a:pPr defTabSz="3135215">
              <a:defRPr/>
            </a:pPr>
            <a:r>
              <a:rPr lang="en-US" sz="3200" dirty="0">
                <a:solidFill>
                  <a:schemeClr val="bg1"/>
                </a:solidFill>
                <a:effectLst/>
                <a:latin typeface="Amaranth" panose="02000503050000020004" pitchFamily="2" charset="0"/>
              </a:rPr>
              <a:t>Conclusion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CA9185D-11FB-EE42-9A00-F5BBDCECC4B0}"/>
              </a:ext>
            </a:extLst>
          </p:cNvPr>
          <p:cNvSpPr txBox="1"/>
          <p:nvPr/>
        </p:nvSpPr>
        <p:spPr>
          <a:xfrm>
            <a:off x="24385393" y="20514892"/>
            <a:ext cx="721219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2400" dirty="0">
                <a:latin typeface="Franklin Gothic Demi" pitchFamily="34" charset="0"/>
              </a:rPr>
              <a:t>Acknowledgements can go here</a:t>
            </a:r>
            <a:endParaRPr lang="en-US" sz="2400" dirty="0">
              <a:latin typeface="Franklin Gothic Medium" pitchFamily="34" charset="0"/>
            </a:endParaRPr>
          </a:p>
        </p:txBody>
      </p:sp>
      <p:sp>
        <p:nvSpPr>
          <p:cNvPr id="2" name="Text Box 32">
            <a:extLst>
              <a:ext uri="{FF2B5EF4-FFF2-40B4-BE49-F238E27FC236}">
                <a16:creationId xmlns:a16="http://schemas.microsoft.com/office/drawing/2014/main" id="{9016AF9B-BF2F-02C6-8D3A-39EA4C55F2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4120" y="4654736"/>
            <a:ext cx="7561171" cy="300189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 Box 32">
            <a:extLst>
              <a:ext uri="{FF2B5EF4-FFF2-40B4-BE49-F238E27FC236}">
                <a16:creationId xmlns:a16="http://schemas.microsoft.com/office/drawing/2014/main" id="{7042D9DE-4527-53CA-9B87-045900A214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4120" y="9441410"/>
            <a:ext cx="7530691" cy="548430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19">
            <a:extLst>
              <a:ext uri="{FF2B5EF4-FFF2-40B4-BE49-F238E27FC236}">
                <a16:creationId xmlns:a16="http://schemas.microsoft.com/office/drawing/2014/main" id="{EB7F625B-0435-454F-51A3-4FDCC24871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39833" y="4750254"/>
            <a:ext cx="12888781" cy="99526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68" tIns="30431" rIns="60868" bIns="30431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Your text goes here. 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 ac ligula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iaculis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risus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lorem,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scelerisque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gravida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eleifend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Proin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sapien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ante,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eu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molestie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magna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ultrices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Nulla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facilisi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Cum sociis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natoque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penatibus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magnis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dis parturient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montes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nascetur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ridiculus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mus. Morbi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tristique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erat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at ligula.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in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Donec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consequat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porta. Integer diam.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pellentesque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aliquet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Curabitur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metus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Mauris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rhoncus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magna vitae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laoreet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imperdiet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ligula dolor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hendrerit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quam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mollis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augue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nibh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lorem. Nam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wisi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faucibus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id, dictum nec,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dignissim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eget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ante. 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 Box 32">
            <a:extLst>
              <a:ext uri="{FF2B5EF4-FFF2-40B4-BE49-F238E27FC236}">
                <a16:creationId xmlns:a16="http://schemas.microsoft.com/office/drawing/2014/main" id="{16FE1D4B-46E7-8E8A-0271-B229D22942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1876" y="16536396"/>
            <a:ext cx="21676738" cy="349837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0885" tIns="30439" rIns="60885" bIns="30439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  <a:ea typeface="ＭＳ Ｐゴシック" pitchFamily="-106" charset="-128"/>
              </a:defRPr>
            </a:lvl9pPr>
          </a:lstStyle>
          <a:p>
            <a:pPr eaLnBrk="1" hangingPunct="1">
              <a:lnSpc>
                <a:spcPct val="110000"/>
              </a:lnSpc>
            </a:pP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adipiscing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Nam in diam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consectetuer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odio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blandit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933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elementum</a:t>
            </a:r>
            <a:r>
              <a:rPr lang="en-US" sz="2933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Morbi id ligula.</a:t>
            </a: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eaLnBrk="1" hangingPunct="1">
              <a:lnSpc>
                <a:spcPct val="110000"/>
              </a:lnSpc>
            </a:pPr>
            <a:endParaRPr lang="en-US" sz="2933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2714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3296</TotalTime>
  <Words>8820</Words>
  <Application>Microsoft Office PowerPoint</Application>
  <PresentationFormat>Custom</PresentationFormat>
  <Paragraphs>534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Franklin Gothic Demi</vt:lpstr>
      <vt:lpstr>Amaranth</vt:lpstr>
      <vt:lpstr>Aptos</vt:lpstr>
      <vt:lpstr>Titillium Web</vt:lpstr>
      <vt:lpstr>Arial</vt:lpstr>
      <vt:lpstr>Calibri</vt:lpstr>
      <vt:lpstr>Franklin Gothic Medium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</dc:creator>
  <cp:lastModifiedBy>Khuu Eickhoff, Yen Vi T</cp:lastModifiedBy>
  <cp:revision>198</cp:revision>
  <cp:lastPrinted>2026-03-30T13:23:23Z</cp:lastPrinted>
  <dcterms:created xsi:type="dcterms:W3CDTF">2011-01-12T16:45:58Z</dcterms:created>
  <dcterms:modified xsi:type="dcterms:W3CDTF">2026-03-30T14:05:19Z</dcterms:modified>
</cp:coreProperties>
</file>