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93" r:id="rId1"/>
    <p:sldMasterId id="2147483715" r:id="rId2"/>
  </p:sldMasterIdLst>
  <p:notesMasterIdLst>
    <p:notesMasterId r:id="rId32"/>
  </p:notesMasterIdLst>
  <p:sldIdLst>
    <p:sldId id="293" r:id="rId3"/>
    <p:sldId id="292" r:id="rId4"/>
    <p:sldId id="291" r:id="rId5"/>
    <p:sldId id="300" r:id="rId6"/>
    <p:sldId id="304" r:id="rId7"/>
    <p:sldId id="256" r:id="rId8"/>
    <p:sldId id="269" r:id="rId9"/>
    <p:sldId id="259" r:id="rId10"/>
    <p:sldId id="260" r:id="rId11"/>
    <p:sldId id="263" r:id="rId12"/>
    <p:sldId id="287" r:id="rId13"/>
    <p:sldId id="262" r:id="rId14"/>
    <p:sldId id="261" r:id="rId15"/>
    <p:sldId id="258" r:id="rId16"/>
    <p:sldId id="265" r:id="rId17"/>
    <p:sldId id="309" r:id="rId18"/>
    <p:sldId id="268" r:id="rId19"/>
    <p:sldId id="267" r:id="rId20"/>
    <p:sldId id="266" r:id="rId21"/>
    <p:sldId id="307" r:id="rId22"/>
    <p:sldId id="308" r:id="rId23"/>
    <p:sldId id="297" r:id="rId24"/>
    <p:sldId id="305" r:id="rId25"/>
    <p:sldId id="312" r:id="rId26"/>
    <p:sldId id="301" r:id="rId27"/>
    <p:sldId id="257" r:id="rId28"/>
    <p:sldId id="303" r:id="rId29"/>
    <p:sldId id="313" r:id="rId30"/>
    <p:sldId id="288" r:id="rId31"/>
  </p:sldIdLst>
  <p:sldSz cx="12192000" cy="6858000"/>
  <p:notesSz cx="6858000" cy="9144000"/>
  <p:embeddedFontLst>
    <p:embeddedFont>
      <p:font typeface="Garamond" panose="02020404030301010803" pitchFamily="18" charset="0"/>
      <p:regular r:id="rId33"/>
      <p:bold r:id="rId34"/>
      <p:italic r:id="rId35"/>
    </p:embeddedFont>
    <p:embeddedFont>
      <p:font typeface="Webdings" panose="05030102010509060703" pitchFamily="18" charset="2"/>
      <p:regular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BC2A334-CD21-85BB-3FED-6F51698CAB9F}" name="Abby Braitman" initials="AB" userId="200c2f39f916feea" providerId="Windows Live"/>
  <p188:author id="{91C93F64-18AF-4468-D272-7B8AF181AB0F}" name="Braitman, Abby L." initials="BAL" userId="S::abraitma@odu.edu::0a1f95bd-8b0d-4d8f-8ca1-5cca4e638d50" providerId="AD"/>
  <p188:author id="{3F9FBA6C-4E34-52AF-8B64-C380FDCD0817}" name="Ehlke, Sarah J." initials="ESJ" userId="S::sehlke@odu.edu::b12167dc-b5b0-42ca-a1f0-0b2e83c050ce" providerId="AD"/>
  <p188:author id="{3BFE4580-CC16-1F4E-FEA6-5111F107AC3E}" name="Kelley, Michelle L." initials="KML" userId="Kelley, Michelle L."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BF00"/>
    <a:srgbClr val="143157"/>
    <a:srgbClr val="097EFF"/>
    <a:srgbClr val="0E2E58"/>
    <a:srgbClr val="6D809C"/>
    <a:srgbClr val="2B1ED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72" autoAdjust="0"/>
    <p:restoredTop sz="95669" autoAdjust="0"/>
  </p:normalViewPr>
  <p:slideViewPr>
    <p:cSldViewPr snapToGrid="0">
      <p:cViewPr varScale="1">
        <p:scale>
          <a:sx n="85" d="100"/>
          <a:sy n="85" d="100"/>
        </p:scale>
        <p:origin x="68" y="132"/>
      </p:cViewPr>
      <p:guideLst/>
    </p:cSldViewPr>
  </p:slideViewPr>
  <p:outlineViewPr>
    <p:cViewPr>
      <p:scale>
        <a:sx n="33" d="100"/>
        <a:sy n="33" d="100"/>
      </p:scale>
      <p:origin x="0" y="-2169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21" Type="http://schemas.openxmlformats.org/officeDocument/2006/relationships/slide" Target="slides/slide19.xml"/><Relationship Id="rId34" Type="http://schemas.openxmlformats.org/officeDocument/2006/relationships/font" Target="fonts/font2.fntdata"/><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4.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3.fntdata"/><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1.fntdata"/><Relationship Id="rId3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2E5F43-E7C8-49AD-A695-04DF3E3E42CF}" type="datetimeFigureOut">
              <a:rPr lang="en-US" smtClean="0"/>
              <a:t>10/8/2026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968375-5EF7-4EE0-B739-F8348EA57D75}" type="slidenum">
              <a:rPr lang="en-US" smtClean="0"/>
              <a:t>‹#›</a:t>
            </a:fld>
            <a:endParaRPr lang="en-US"/>
          </a:p>
        </p:txBody>
      </p:sp>
    </p:spTree>
    <p:extLst>
      <p:ext uri="{BB962C8B-B14F-4D97-AF65-F5344CB8AC3E}">
        <p14:creationId xmlns:p14="http://schemas.microsoft.com/office/powerpoint/2010/main" val="326410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jpeg"/><Relationship Id="rId1" Type="http://schemas.openxmlformats.org/officeDocument/2006/relationships/slideMaster" Target="../slideMasters/slideMaster1.xml"/><Relationship Id="rId4" Type="http://schemas.openxmlformats.org/officeDocument/2006/relationships/image" Target="../media/image9.emf"/></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4.emf"/><Relationship Id="rId1" Type="http://schemas.openxmlformats.org/officeDocument/2006/relationships/slideMaster" Target="../slideMasters/slideMaster1.xml"/><Relationship Id="rId4" Type="http://schemas.openxmlformats.org/officeDocument/2006/relationships/image" Target="../media/image15.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7.emf"/><Relationship Id="rId1" Type="http://schemas.openxmlformats.org/officeDocument/2006/relationships/slideMaster" Target="../slideMasters/slideMaster1.xml"/><Relationship Id="rId4" Type="http://schemas.openxmlformats.org/officeDocument/2006/relationships/image" Target="../media/image15.emf"/></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4.emf"/><Relationship Id="rId1" Type="http://schemas.openxmlformats.org/officeDocument/2006/relationships/slideMaster" Target="../slideMasters/slideMaster1.xml"/><Relationship Id="rId4" Type="http://schemas.openxmlformats.org/officeDocument/2006/relationships/image" Target="../media/image15.emf"/></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4.emf"/><Relationship Id="rId1" Type="http://schemas.openxmlformats.org/officeDocument/2006/relationships/slideMaster" Target="../slideMasters/slideMaster1.xml"/><Relationship Id="rId4" Type="http://schemas.openxmlformats.org/officeDocument/2006/relationships/image" Target="../media/image15.emf"/></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993C2F9-C76C-46A3-A50B-306605AB8B18}"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77B843-236F-4701-AAA1-881D99B3B2A2}" type="slidenum">
              <a:rPr lang="en-US" smtClean="0"/>
              <a:t>‹#›</a:t>
            </a:fld>
            <a:endParaRPr lang="en-US"/>
          </a:p>
        </p:txBody>
      </p:sp>
    </p:spTree>
    <p:extLst>
      <p:ext uri="{BB962C8B-B14F-4D97-AF65-F5344CB8AC3E}">
        <p14:creationId xmlns:p14="http://schemas.microsoft.com/office/powerpoint/2010/main" val="38272880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93C2F9-C76C-46A3-A50B-306605AB8B18}"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77B843-236F-4701-AAA1-881D99B3B2A2}" type="slidenum">
              <a:rPr lang="en-US" smtClean="0"/>
              <a:t>‹#›</a:t>
            </a:fld>
            <a:endParaRPr lang="en-US"/>
          </a:p>
        </p:txBody>
      </p:sp>
    </p:spTree>
    <p:extLst>
      <p:ext uri="{BB962C8B-B14F-4D97-AF65-F5344CB8AC3E}">
        <p14:creationId xmlns:p14="http://schemas.microsoft.com/office/powerpoint/2010/main" val="557198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993C2F9-C76C-46A3-A50B-306605AB8B18}"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77B843-236F-4701-AAA1-881D99B3B2A2}" type="slidenum">
              <a:rPr lang="en-US" smtClean="0"/>
              <a:t>‹#›</a:t>
            </a:fld>
            <a:endParaRPr lang="en-US"/>
          </a:p>
        </p:txBody>
      </p:sp>
    </p:spTree>
    <p:extLst>
      <p:ext uri="{BB962C8B-B14F-4D97-AF65-F5344CB8AC3E}">
        <p14:creationId xmlns:p14="http://schemas.microsoft.com/office/powerpoint/2010/main" val="21285111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993C2F9-C76C-46A3-A50B-306605AB8B18}" type="datetimeFigureOut">
              <a:rPr lang="en-US" smtClean="0"/>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77B843-236F-4701-AAA1-881D99B3B2A2}" type="slidenum">
              <a:rPr lang="en-US" smtClean="0"/>
              <a:t>‹#›</a:t>
            </a:fld>
            <a:endParaRPr lang="en-US"/>
          </a:p>
        </p:txBody>
      </p:sp>
    </p:spTree>
    <p:extLst>
      <p:ext uri="{BB962C8B-B14F-4D97-AF65-F5344CB8AC3E}">
        <p14:creationId xmlns:p14="http://schemas.microsoft.com/office/powerpoint/2010/main" val="4216787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993C2F9-C76C-46A3-A50B-306605AB8B18}" type="datetimeFigureOut">
              <a:rPr lang="en-US" smtClean="0"/>
              <a:t>10/8/2026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E77B843-236F-4701-AAA1-881D99B3B2A2}" type="slidenum">
              <a:rPr lang="en-US" smtClean="0"/>
              <a:t>‹#›</a:t>
            </a:fld>
            <a:endParaRPr lang="en-US"/>
          </a:p>
        </p:txBody>
      </p:sp>
    </p:spTree>
    <p:extLst>
      <p:ext uri="{BB962C8B-B14F-4D97-AF65-F5344CB8AC3E}">
        <p14:creationId xmlns:p14="http://schemas.microsoft.com/office/powerpoint/2010/main" val="7398424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993C2F9-C76C-46A3-A50B-306605AB8B18}" type="datetimeFigureOut">
              <a:rPr lang="en-US" smtClean="0"/>
              <a:t>10/8/2026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E77B843-236F-4701-AAA1-881D99B3B2A2}" type="slidenum">
              <a:rPr lang="en-US" smtClean="0"/>
              <a:t>‹#›</a:t>
            </a:fld>
            <a:endParaRPr lang="en-US"/>
          </a:p>
        </p:txBody>
      </p:sp>
    </p:spTree>
    <p:extLst>
      <p:ext uri="{BB962C8B-B14F-4D97-AF65-F5344CB8AC3E}">
        <p14:creationId xmlns:p14="http://schemas.microsoft.com/office/powerpoint/2010/main" val="30673583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93C2F9-C76C-46A3-A50B-306605AB8B18}" type="datetimeFigureOut">
              <a:rPr lang="en-US" smtClean="0"/>
              <a:t>10/8/2026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E77B843-236F-4701-AAA1-881D99B3B2A2}" type="slidenum">
              <a:rPr lang="en-US" smtClean="0"/>
              <a:t>‹#›</a:t>
            </a:fld>
            <a:endParaRPr lang="en-US"/>
          </a:p>
        </p:txBody>
      </p:sp>
    </p:spTree>
    <p:extLst>
      <p:ext uri="{BB962C8B-B14F-4D97-AF65-F5344CB8AC3E}">
        <p14:creationId xmlns:p14="http://schemas.microsoft.com/office/powerpoint/2010/main" val="20462181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993C2F9-C76C-46A3-A50B-306605AB8B18}" type="datetimeFigureOut">
              <a:rPr lang="en-US" smtClean="0"/>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77B843-236F-4701-AAA1-881D99B3B2A2}" type="slidenum">
              <a:rPr lang="en-US" smtClean="0"/>
              <a:t>‹#›</a:t>
            </a:fld>
            <a:endParaRPr lang="en-US"/>
          </a:p>
        </p:txBody>
      </p:sp>
    </p:spTree>
    <p:extLst>
      <p:ext uri="{BB962C8B-B14F-4D97-AF65-F5344CB8AC3E}">
        <p14:creationId xmlns:p14="http://schemas.microsoft.com/office/powerpoint/2010/main" val="40608114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993C2F9-C76C-46A3-A50B-306605AB8B18}" type="datetimeFigureOut">
              <a:rPr lang="en-US" smtClean="0"/>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77B843-236F-4701-AAA1-881D99B3B2A2}" type="slidenum">
              <a:rPr lang="en-US" smtClean="0"/>
              <a:t>‹#›</a:t>
            </a:fld>
            <a:endParaRPr lang="en-US"/>
          </a:p>
        </p:txBody>
      </p:sp>
    </p:spTree>
    <p:extLst>
      <p:ext uri="{BB962C8B-B14F-4D97-AF65-F5344CB8AC3E}">
        <p14:creationId xmlns:p14="http://schemas.microsoft.com/office/powerpoint/2010/main" val="3898542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93C2F9-C76C-46A3-A50B-306605AB8B18}"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77B843-236F-4701-AAA1-881D99B3B2A2}" type="slidenum">
              <a:rPr lang="en-US" smtClean="0"/>
              <a:t>‹#›</a:t>
            </a:fld>
            <a:endParaRPr lang="en-US"/>
          </a:p>
        </p:txBody>
      </p:sp>
    </p:spTree>
    <p:extLst>
      <p:ext uri="{BB962C8B-B14F-4D97-AF65-F5344CB8AC3E}">
        <p14:creationId xmlns:p14="http://schemas.microsoft.com/office/powerpoint/2010/main" val="5595527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93C2F9-C76C-46A3-A50B-306605AB8B18}"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77B843-236F-4701-AAA1-881D99B3B2A2}" type="slidenum">
              <a:rPr lang="en-US" smtClean="0"/>
              <a:t>‹#›</a:t>
            </a:fld>
            <a:endParaRPr lang="en-US"/>
          </a:p>
        </p:txBody>
      </p:sp>
    </p:spTree>
    <p:extLst>
      <p:ext uri="{BB962C8B-B14F-4D97-AF65-F5344CB8AC3E}">
        <p14:creationId xmlns:p14="http://schemas.microsoft.com/office/powerpoint/2010/main" val="42610177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resentation Titl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08D4177-4657-1A4E-A921-DE8A62DA016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Rectangle 7">
            <a:extLst>
              <a:ext uri="{FF2B5EF4-FFF2-40B4-BE49-F238E27FC236}">
                <a16:creationId xmlns:a16="http://schemas.microsoft.com/office/drawing/2014/main" id="{A9CD6553-ECE3-40CA-B942-299F8AE1563A}"/>
              </a:ext>
            </a:extLst>
          </p:cNvPr>
          <p:cNvSpPr/>
          <p:nvPr userDrawn="1"/>
        </p:nvSpPr>
        <p:spPr>
          <a:xfrm>
            <a:off x="0" y="5487686"/>
            <a:ext cx="12188952" cy="1372885"/>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endParaRPr>
          </a:p>
        </p:txBody>
      </p:sp>
      <p:pic>
        <p:nvPicPr>
          <p:cNvPr id="9" name="Picture 8">
            <a:extLst>
              <a:ext uri="{FF2B5EF4-FFF2-40B4-BE49-F238E27FC236}">
                <a16:creationId xmlns:a16="http://schemas.microsoft.com/office/drawing/2014/main" id="{A7374874-739E-4FF2-A7F3-3773401359E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4754880" y="5487686"/>
            <a:ext cx="2687841" cy="1275348"/>
          </a:xfrm>
          <a:prstGeom prst="rect">
            <a:avLst/>
          </a:prstGeom>
        </p:spPr>
      </p:pic>
      <p:pic>
        <p:nvPicPr>
          <p:cNvPr id="10" name="Picture 9">
            <a:extLst>
              <a:ext uri="{FF2B5EF4-FFF2-40B4-BE49-F238E27FC236}">
                <a16:creationId xmlns:a16="http://schemas.microsoft.com/office/drawing/2014/main" id="{01FE68F1-7434-4606-8714-62B4CE943501}"/>
              </a:ext>
            </a:extLst>
          </p:cNvPr>
          <p:cNvPicPr>
            <a:picLocks noChangeAspect="1"/>
          </p:cNvPicPr>
          <p:nvPr userDrawn="1"/>
        </p:nvPicPr>
        <p:blipFill rotWithShape="1">
          <a:blip r:embed="rId4"/>
          <a:srcRect l="18322" t="4" b="-4"/>
          <a:stretch/>
        </p:blipFill>
        <p:spPr>
          <a:xfrm flipV="1">
            <a:off x="-3049" y="6151268"/>
            <a:ext cx="4645378" cy="45719"/>
          </a:xfrm>
          <a:prstGeom prst="rect">
            <a:avLst/>
          </a:prstGeom>
        </p:spPr>
      </p:pic>
      <p:pic>
        <p:nvPicPr>
          <p:cNvPr id="11" name="Picture 10">
            <a:extLst>
              <a:ext uri="{FF2B5EF4-FFF2-40B4-BE49-F238E27FC236}">
                <a16:creationId xmlns:a16="http://schemas.microsoft.com/office/drawing/2014/main" id="{B5236E0C-4FEA-47A6-A298-3452F395A047}"/>
              </a:ext>
            </a:extLst>
          </p:cNvPr>
          <p:cNvPicPr>
            <a:picLocks noChangeAspect="1"/>
          </p:cNvPicPr>
          <p:nvPr userDrawn="1"/>
        </p:nvPicPr>
        <p:blipFill rotWithShape="1">
          <a:blip r:embed="rId4"/>
          <a:srcRect t="4" r="18322" b="-4"/>
          <a:stretch/>
        </p:blipFill>
        <p:spPr>
          <a:xfrm flipV="1">
            <a:off x="7543573" y="6156605"/>
            <a:ext cx="4645378" cy="45719"/>
          </a:xfrm>
          <a:prstGeom prst="rect">
            <a:avLst/>
          </a:prstGeom>
        </p:spPr>
      </p:pic>
      <p:sp>
        <p:nvSpPr>
          <p:cNvPr id="12" name="Text Placeholder 13">
            <a:extLst>
              <a:ext uri="{FF2B5EF4-FFF2-40B4-BE49-F238E27FC236}">
                <a16:creationId xmlns:a16="http://schemas.microsoft.com/office/drawing/2014/main" id="{5B8387B4-4677-0648-895D-3D74086786E4}"/>
              </a:ext>
            </a:extLst>
          </p:cNvPr>
          <p:cNvSpPr>
            <a:spLocks noGrp="1"/>
          </p:cNvSpPr>
          <p:nvPr>
            <p:ph type="body" sz="quarter" idx="10" hasCustomPrompt="1"/>
          </p:nvPr>
        </p:nvSpPr>
        <p:spPr>
          <a:xfrm>
            <a:off x="1965049" y="931386"/>
            <a:ext cx="7901213" cy="631340"/>
          </a:xfrm>
        </p:spPr>
        <p:txBody>
          <a:bodyPr>
            <a:noAutofit/>
          </a:bodyPr>
          <a:lstStyle>
            <a:lvl1pPr marL="0" indent="0" algn="ctr">
              <a:buNone/>
              <a:defRPr sz="5400" b="0" baseline="0">
                <a:solidFill>
                  <a:srgbClr val="0E2E58"/>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b="1" dirty="0"/>
              <a:t>Virtual Open House for</a:t>
            </a:r>
          </a:p>
          <a:p>
            <a:pPr lvl="0"/>
            <a:r>
              <a:rPr lang="en-US" b="1" dirty="0"/>
              <a:t>Psychology Ph.D. - Health</a:t>
            </a:r>
            <a:endParaRPr lang="en-US" dirty="0"/>
          </a:p>
        </p:txBody>
      </p:sp>
      <p:sp>
        <p:nvSpPr>
          <p:cNvPr id="13" name="Text Placeholder 15">
            <a:extLst>
              <a:ext uri="{FF2B5EF4-FFF2-40B4-BE49-F238E27FC236}">
                <a16:creationId xmlns:a16="http://schemas.microsoft.com/office/drawing/2014/main" id="{CF0CE68A-E1C4-1145-A5AA-5D580F62FDCB}"/>
              </a:ext>
            </a:extLst>
          </p:cNvPr>
          <p:cNvSpPr>
            <a:spLocks noGrp="1"/>
          </p:cNvSpPr>
          <p:nvPr>
            <p:ph type="body" sz="quarter" idx="11" hasCustomPrompt="1"/>
          </p:nvPr>
        </p:nvSpPr>
        <p:spPr>
          <a:xfrm>
            <a:off x="4270375" y="3429000"/>
            <a:ext cx="3679825" cy="657225"/>
          </a:xfrm>
        </p:spPr>
        <p:txBody>
          <a:bodyPr>
            <a:normAutofit/>
          </a:bodyPr>
          <a:lstStyle>
            <a:lvl1pPr marL="0" indent="0" algn="ctr">
              <a:buNone/>
              <a:defRPr sz="2400" i="1">
                <a:solidFill>
                  <a:srgbClr val="0E2E58"/>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Admissions C</a:t>
            </a:r>
          </a:p>
        </p:txBody>
      </p:sp>
    </p:spTree>
    <p:extLst>
      <p:ext uri="{BB962C8B-B14F-4D97-AF65-F5344CB8AC3E}">
        <p14:creationId xmlns:p14="http://schemas.microsoft.com/office/powerpoint/2010/main" val="41424573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Presentation Titl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4A804A0-1676-3C49-A32B-21DA7EDE2A8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88952" cy="6858000"/>
          </a:xfrm>
          <a:prstGeom prst="rect">
            <a:avLst/>
          </a:prstGeom>
        </p:spPr>
      </p:pic>
      <p:sp>
        <p:nvSpPr>
          <p:cNvPr id="14" name="Text Placeholder 13">
            <a:extLst>
              <a:ext uri="{FF2B5EF4-FFF2-40B4-BE49-F238E27FC236}">
                <a16:creationId xmlns:a16="http://schemas.microsoft.com/office/drawing/2014/main" id="{46B68A9A-A833-4ACB-8D44-8D5319773AE8}"/>
              </a:ext>
            </a:extLst>
          </p:cNvPr>
          <p:cNvSpPr>
            <a:spLocks noGrp="1"/>
          </p:cNvSpPr>
          <p:nvPr>
            <p:ph type="body" sz="quarter" idx="10" hasCustomPrompt="1"/>
          </p:nvPr>
        </p:nvSpPr>
        <p:spPr>
          <a:xfrm>
            <a:off x="2143869" y="2645886"/>
            <a:ext cx="7901213" cy="631340"/>
          </a:xfrm>
        </p:spPr>
        <p:txBody>
          <a:bodyPr>
            <a:noAutofit/>
          </a:bodyPr>
          <a:lstStyle>
            <a:lvl1pPr marL="0" indent="0" algn="ctr">
              <a:buNone/>
              <a:defRPr sz="5400" b="0" baseline="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b="1" dirty="0"/>
              <a:t>Presentation Title</a:t>
            </a:r>
            <a:endParaRPr lang="en-US" dirty="0"/>
          </a:p>
        </p:txBody>
      </p:sp>
      <p:sp>
        <p:nvSpPr>
          <p:cNvPr id="16" name="Text Placeholder 15">
            <a:extLst>
              <a:ext uri="{FF2B5EF4-FFF2-40B4-BE49-F238E27FC236}">
                <a16:creationId xmlns:a16="http://schemas.microsoft.com/office/drawing/2014/main" id="{6CFF2D0E-777B-4CB9-8108-B84D955D3BE9}"/>
              </a:ext>
            </a:extLst>
          </p:cNvPr>
          <p:cNvSpPr>
            <a:spLocks noGrp="1"/>
          </p:cNvSpPr>
          <p:nvPr>
            <p:ph type="body" sz="quarter" idx="11" hasCustomPrompt="1"/>
          </p:nvPr>
        </p:nvSpPr>
        <p:spPr>
          <a:xfrm>
            <a:off x="4270375" y="3429000"/>
            <a:ext cx="3679825" cy="657225"/>
          </a:xfrm>
        </p:spPr>
        <p:txBody>
          <a:bodyPr>
            <a:normAutofit/>
          </a:bodyPr>
          <a:lstStyle>
            <a:lvl1pPr marL="0" indent="0" algn="ctr">
              <a:buNone/>
              <a:defRPr sz="2400" i="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THIS IS A SUBHEAD</a:t>
            </a:r>
          </a:p>
        </p:txBody>
      </p:sp>
      <p:sp>
        <p:nvSpPr>
          <p:cNvPr id="18" name="Rectangle 17">
            <a:extLst>
              <a:ext uri="{FF2B5EF4-FFF2-40B4-BE49-F238E27FC236}">
                <a16:creationId xmlns:a16="http://schemas.microsoft.com/office/drawing/2014/main" id="{25BFD18A-AB7C-7747-B042-1E242B375525}"/>
              </a:ext>
            </a:extLst>
          </p:cNvPr>
          <p:cNvSpPr/>
          <p:nvPr userDrawn="1"/>
        </p:nvSpPr>
        <p:spPr>
          <a:xfrm>
            <a:off x="0" y="5487686"/>
            <a:ext cx="12188952" cy="1372885"/>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endParaRPr>
          </a:p>
        </p:txBody>
      </p:sp>
      <p:pic>
        <p:nvPicPr>
          <p:cNvPr id="19" name="Picture 18">
            <a:extLst>
              <a:ext uri="{FF2B5EF4-FFF2-40B4-BE49-F238E27FC236}">
                <a16:creationId xmlns:a16="http://schemas.microsoft.com/office/drawing/2014/main" id="{00378F33-5C8E-1B45-9834-51B30ABEF62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4754880" y="5487686"/>
            <a:ext cx="2687841" cy="1275348"/>
          </a:xfrm>
          <a:prstGeom prst="rect">
            <a:avLst/>
          </a:prstGeom>
        </p:spPr>
      </p:pic>
      <p:pic>
        <p:nvPicPr>
          <p:cNvPr id="20" name="Picture 19">
            <a:extLst>
              <a:ext uri="{FF2B5EF4-FFF2-40B4-BE49-F238E27FC236}">
                <a16:creationId xmlns:a16="http://schemas.microsoft.com/office/drawing/2014/main" id="{668ADCF7-5AF4-5049-A4F2-C6D139C5ADB7}"/>
              </a:ext>
            </a:extLst>
          </p:cNvPr>
          <p:cNvPicPr>
            <a:picLocks noChangeAspect="1"/>
          </p:cNvPicPr>
          <p:nvPr userDrawn="1"/>
        </p:nvPicPr>
        <p:blipFill rotWithShape="1">
          <a:blip r:embed="rId4"/>
          <a:srcRect l="18322" t="4" b="-4"/>
          <a:stretch/>
        </p:blipFill>
        <p:spPr>
          <a:xfrm flipV="1">
            <a:off x="-3049" y="6151268"/>
            <a:ext cx="4645378" cy="45719"/>
          </a:xfrm>
          <a:prstGeom prst="rect">
            <a:avLst/>
          </a:prstGeom>
        </p:spPr>
      </p:pic>
      <p:pic>
        <p:nvPicPr>
          <p:cNvPr id="21" name="Picture 20">
            <a:extLst>
              <a:ext uri="{FF2B5EF4-FFF2-40B4-BE49-F238E27FC236}">
                <a16:creationId xmlns:a16="http://schemas.microsoft.com/office/drawing/2014/main" id="{8139B684-7C63-8E49-8395-17F299666276}"/>
              </a:ext>
            </a:extLst>
          </p:cNvPr>
          <p:cNvPicPr>
            <a:picLocks noChangeAspect="1"/>
          </p:cNvPicPr>
          <p:nvPr userDrawn="1"/>
        </p:nvPicPr>
        <p:blipFill rotWithShape="1">
          <a:blip r:embed="rId4"/>
          <a:srcRect t="4" r="18322" b="-4"/>
          <a:stretch/>
        </p:blipFill>
        <p:spPr>
          <a:xfrm flipV="1">
            <a:off x="7543573" y="6156605"/>
            <a:ext cx="4645378" cy="45719"/>
          </a:xfrm>
          <a:prstGeom prst="rect">
            <a:avLst/>
          </a:prstGeom>
        </p:spPr>
      </p:pic>
    </p:spTree>
    <p:extLst>
      <p:ext uri="{BB962C8B-B14F-4D97-AF65-F5344CB8AC3E}">
        <p14:creationId xmlns:p14="http://schemas.microsoft.com/office/powerpoint/2010/main" val="17354488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Presentation Titl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9E88F3A-8881-404D-8783-B2D37DD6152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88952" cy="6858000"/>
          </a:xfrm>
          <a:prstGeom prst="rect">
            <a:avLst/>
          </a:prstGeom>
        </p:spPr>
      </p:pic>
      <p:sp>
        <p:nvSpPr>
          <p:cNvPr id="12" name="Text Placeholder 13">
            <a:extLst>
              <a:ext uri="{FF2B5EF4-FFF2-40B4-BE49-F238E27FC236}">
                <a16:creationId xmlns:a16="http://schemas.microsoft.com/office/drawing/2014/main" id="{6110488D-957F-3C40-A68F-29D340A6D0EE}"/>
              </a:ext>
            </a:extLst>
          </p:cNvPr>
          <p:cNvSpPr>
            <a:spLocks noGrp="1"/>
          </p:cNvSpPr>
          <p:nvPr>
            <p:ph type="body" sz="quarter" idx="10" hasCustomPrompt="1"/>
          </p:nvPr>
        </p:nvSpPr>
        <p:spPr>
          <a:xfrm>
            <a:off x="2143869" y="2645886"/>
            <a:ext cx="7901213" cy="631340"/>
          </a:xfrm>
        </p:spPr>
        <p:txBody>
          <a:bodyPr>
            <a:noAutofit/>
          </a:bodyPr>
          <a:lstStyle>
            <a:lvl1pPr marL="0" indent="0" algn="ctr">
              <a:buNone/>
              <a:defRPr sz="5400" b="0" baseline="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b="1" dirty="0"/>
              <a:t>Presentation Title</a:t>
            </a:r>
            <a:endParaRPr lang="en-US" dirty="0"/>
          </a:p>
        </p:txBody>
      </p:sp>
      <p:sp>
        <p:nvSpPr>
          <p:cNvPr id="13" name="Text Placeholder 15">
            <a:extLst>
              <a:ext uri="{FF2B5EF4-FFF2-40B4-BE49-F238E27FC236}">
                <a16:creationId xmlns:a16="http://schemas.microsoft.com/office/drawing/2014/main" id="{D8D57A0F-CAC3-FF47-B294-FF707EA526B7}"/>
              </a:ext>
            </a:extLst>
          </p:cNvPr>
          <p:cNvSpPr>
            <a:spLocks noGrp="1"/>
          </p:cNvSpPr>
          <p:nvPr>
            <p:ph type="body" sz="quarter" idx="11" hasCustomPrompt="1"/>
          </p:nvPr>
        </p:nvSpPr>
        <p:spPr>
          <a:xfrm>
            <a:off x="4270375" y="3429000"/>
            <a:ext cx="3679825" cy="657225"/>
          </a:xfrm>
        </p:spPr>
        <p:txBody>
          <a:bodyPr>
            <a:normAutofit/>
          </a:bodyPr>
          <a:lstStyle>
            <a:lvl1pPr marL="0" indent="0" algn="ctr">
              <a:buNone/>
              <a:defRPr sz="2400" i="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THIS IS A SUBHEAD</a:t>
            </a:r>
          </a:p>
        </p:txBody>
      </p:sp>
      <p:sp>
        <p:nvSpPr>
          <p:cNvPr id="10" name="Rectangle 9">
            <a:extLst>
              <a:ext uri="{FF2B5EF4-FFF2-40B4-BE49-F238E27FC236}">
                <a16:creationId xmlns:a16="http://schemas.microsoft.com/office/drawing/2014/main" id="{3E00A70C-CBD7-1343-BB9B-44C68B67DC10}"/>
              </a:ext>
            </a:extLst>
          </p:cNvPr>
          <p:cNvSpPr/>
          <p:nvPr userDrawn="1"/>
        </p:nvSpPr>
        <p:spPr>
          <a:xfrm>
            <a:off x="0" y="5487686"/>
            <a:ext cx="12188952" cy="1372885"/>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endParaRPr>
          </a:p>
        </p:txBody>
      </p:sp>
      <p:pic>
        <p:nvPicPr>
          <p:cNvPr id="11" name="Picture 10">
            <a:extLst>
              <a:ext uri="{FF2B5EF4-FFF2-40B4-BE49-F238E27FC236}">
                <a16:creationId xmlns:a16="http://schemas.microsoft.com/office/drawing/2014/main" id="{6F2BA6E0-D7B7-D746-BA8F-1E6704855626}"/>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4754880" y="5487686"/>
            <a:ext cx="2687841" cy="1275348"/>
          </a:xfrm>
          <a:prstGeom prst="rect">
            <a:avLst/>
          </a:prstGeom>
        </p:spPr>
      </p:pic>
      <p:pic>
        <p:nvPicPr>
          <p:cNvPr id="14" name="Picture 13">
            <a:extLst>
              <a:ext uri="{FF2B5EF4-FFF2-40B4-BE49-F238E27FC236}">
                <a16:creationId xmlns:a16="http://schemas.microsoft.com/office/drawing/2014/main" id="{B57588E0-9743-054F-846C-0338D0DEA7CE}"/>
              </a:ext>
            </a:extLst>
          </p:cNvPr>
          <p:cNvPicPr>
            <a:picLocks noChangeAspect="1"/>
          </p:cNvPicPr>
          <p:nvPr userDrawn="1"/>
        </p:nvPicPr>
        <p:blipFill rotWithShape="1">
          <a:blip r:embed="rId4"/>
          <a:srcRect l="18322" t="4" b="-4"/>
          <a:stretch/>
        </p:blipFill>
        <p:spPr>
          <a:xfrm flipV="1">
            <a:off x="-3049" y="6151268"/>
            <a:ext cx="4645378" cy="45719"/>
          </a:xfrm>
          <a:prstGeom prst="rect">
            <a:avLst/>
          </a:prstGeom>
        </p:spPr>
      </p:pic>
      <p:pic>
        <p:nvPicPr>
          <p:cNvPr id="16" name="Picture 15">
            <a:extLst>
              <a:ext uri="{FF2B5EF4-FFF2-40B4-BE49-F238E27FC236}">
                <a16:creationId xmlns:a16="http://schemas.microsoft.com/office/drawing/2014/main" id="{1F6B1041-6D2E-EA4F-BD6D-34F8477A993D}"/>
              </a:ext>
            </a:extLst>
          </p:cNvPr>
          <p:cNvPicPr>
            <a:picLocks noChangeAspect="1"/>
          </p:cNvPicPr>
          <p:nvPr userDrawn="1"/>
        </p:nvPicPr>
        <p:blipFill rotWithShape="1">
          <a:blip r:embed="rId4"/>
          <a:srcRect t="4" r="18322" b="-4"/>
          <a:stretch/>
        </p:blipFill>
        <p:spPr>
          <a:xfrm flipV="1">
            <a:off x="7543573" y="6156605"/>
            <a:ext cx="4645378" cy="45719"/>
          </a:xfrm>
          <a:prstGeom prst="rect">
            <a:avLst/>
          </a:prstGeom>
        </p:spPr>
      </p:pic>
    </p:spTree>
    <p:extLst>
      <p:ext uri="{BB962C8B-B14F-4D97-AF65-F5344CB8AC3E}">
        <p14:creationId xmlns:p14="http://schemas.microsoft.com/office/powerpoint/2010/main" val="3495486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Presentation Title">
    <p:spTree>
      <p:nvGrpSpPr>
        <p:cNvPr id="1" name=""/>
        <p:cNvGrpSpPr/>
        <p:nvPr/>
      </p:nvGrpSpPr>
      <p:grpSpPr>
        <a:xfrm>
          <a:off x="0" y="0"/>
          <a:ext cx="0" cy="0"/>
          <a:chOff x="0" y="0"/>
          <a:chExt cx="0" cy="0"/>
        </a:xfrm>
      </p:grpSpPr>
      <p:pic>
        <p:nvPicPr>
          <p:cNvPr id="3" name="Picture 2" descr="A close up of a logo&#10;&#10;Description automatically generated">
            <a:extLst>
              <a:ext uri="{FF2B5EF4-FFF2-40B4-BE49-F238E27FC236}">
                <a16:creationId xmlns:a16="http://schemas.microsoft.com/office/drawing/2014/main" id="{91E593FC-EA0C-B941-9D02-8466B11A04F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88951" cy="6858000"/>
          </a:xfrm>
          <a:prstGeom prst="rect">
            <a:avLst/>
          </a:prstGeom>
        </p:spPr>
      </p:pic>
      <p:sp>
        <p:nvSpPr>
          <p:cNvPr id="12" name="Text Placeholder 13">
            <a:extLst>
              <a:ext uri="{FF2B5EF4-FFF2-40B4-BE49-F238E27FC236}">
                <a16:creationId xmlns:a16="http://schemas.microsoft.com/office/drawing/2014/main" id="{9C52A903-1CF1-054F-9EA8-6D86F4549A48}"/>
              </a:ext>
            </a:extLst>
          </p:cNvPr>
          <p:cNvSpPr>
            <a:spLocks noGrp="1"/>
          </p:cNvSpPr>
          <p:nvPr>
            <p:ph type="body" sz="quarter" idx="10" hasCustomPrompt="1"/>
          </p:nvPr>
        </p:nvSpPr>
        <p:spPr>
          <a:xfrm>
            <a:off x="2143869" y="2645886"/>
            <a:ext cx="7901213" cy="631340"/>
          </a:xfrm>
        </p:spPr>
        <p:txBody>
          <a:bodyPr>
            <a:noAutofit/>
          </a:bodyPr>
          <a:lstStyle>
            <a:lvl1pPr marL="0" indent="0" algn="ctr">
              <a:buNone/>
              <a:defRPr sz="5400" b="0" baseline="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b="1" dirty="0"/>
              <a:t>Presentation Title</a:t>
            </a:r>
            <a:endParaRPr lang="en-US" dirty="0"/>
          </a:p>
        </p:txBody>
      </p:sp>
      <p:sp>
        <p:nvSpPr>
          <p:cNvPr id="13" name="Text Placeholder 15">
            <a:extLst>
              <a:ext uri="{FF2B5EF4-FFF2-40B4-BE49-F238E27FC236}">
                <a16:creationId xmlns:a16="http://schemas.microsoft.com/office/drawing/2014/main" id="{DB7A47C6-47CB-4646-AD8D-980AA62DD6D2}"/>
              </a:ext>
            </a:extLst>
          </p:cNvPr>
          <p:cNvSpPr>
            <a:spLocks noGrp="1"/>
          </p:cNvSpPr>
          <p:nvPr>
            <p:ph type="body" sz="quarter" idx="11" hasCustomPrompt="1"/>
          </p:nvPr>
        </p:nvSpPr>
        <p:spPr>
          <a:xfrm>
            <a:off x="4270375" y="3429000"/>
            <a:ext cx="3679825" cy="657225"/>
          </a:xfrm>
        </p:spPr>
        <p:txBody>
          <a:bodyPr>
            <a:normAutofit/>
          </a:bodyPr>
          <a:lstStyle>
            <a:lvl1pPr marL="0" indent="0" algn="ctr">
              <a:buNone/>
              <a:defRPr sz="2400" i="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THIS IS A SUBHEAD</a:t>
            </a:r>
          </a:p>
        </p:txBody>
      </p:sp>
      <p:sp>
        <p:nvSpPr>
          <p:cNvPr id="10" name="Rectangle 9">
            <a:extLst>
              <a:ext uri="{FF2B5EF4-FFF2-40B4-BE49-F238E27FC236}">
                <a16:creationId xmlns:a16="http://schemas.microsoft.com/office/drawing/2014/main" id="{58816B1F-7E47-FA48-A154-6BEA3394FF27}"/>
              </a:ext>
            </a:extLst>
          </p:cNvPr>
          <p:cNvSpPr/>
          <p:nvPr userDrawn="1"/>
        </p:nvSpPr>
        <p:spPr>
          <a:xfrm>
            <a:off x="0" y="5487686"/>
            <a:ext cx="12188952" cy="1372885"/>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endParaRPr>
          </a:p>
        </p:txBody>
      </p:sp>
      <p:pic>
        <p:nvPicPr>
          <p:cNvPr id="11" name="Picture 10">
            <a:extLst>
              <a:ext uri="{FF2B5EF4-FFF2-40B4-BE49-F238E27FC236}">
                <a16:creationId xmlns:a16="http://schemas.microsoft.com/office/drawing/2014/main" id="{A150FC3C-BF9A-6248-8C0F-CE9899303DB6}"/>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4754880" y="5487686"/>
            <a:ext cx="2687841" cy="1275348"/>
          </a:xfrm>
          <a:prstGeom prst="rect">
            <a:avLst/>
          </a:prstGeom>
        </p:spPr>
      </p:pic>
      <p:pic>
        <p:nvPicPr>
          <p:cNvPr id="14" name="Picture 13">
            <a:extLst>
              <a:ext uri="{FF2B5EF4-FFF2-40B4-BE49-F238E27FC236}">
                <a16:creationId xmlns:a16="http://schemas.microsoft.com/office/drawing/2014/main" id="{F5E8909F-C26F-8A4B-8139-AB1B3B6A26FA}"/>
              </a:ext>
            </a:extLst>
          </p:cNvPr>
          <p:cNvPicPr>
            <a:picLocks noChangeAspect="1"/>
          </p:cNvPicPr>
          <p:nvPr userDrawn="1"/>
        </p:nvPicPr>
        <p:blipFill rotWithShape="1">
          <a:blip r:embed="rId4"/>
          <a:srcRect l="18322" t="4" b="-4"/>
          <a:stretch/>
        </p:blipFill>
        <p:spPr>
          <a:xfrm flipV="1">
            <a:off x="-3049" y="6151268"/>
            <a:ext cx="4645378" cy="45719"/>
          </a:xfrm>
          <a:prstGeom prst="rect">
            <a:avLst/>
          </a:prstGeom>
        </p:spPr>
      </p:pic>
      <p:pic>
        <p:nvPicPr>
          <p:cNvPr id="16" name="Picture 15">
            <a:extLst>
              <a:ext uri="{FF2B5EF4-FFF2-40B4-BE49-F238E27FC236}">
                <a16:creationId xmlns:a16="http://schemas.microsoft.com/office/drawing/2014/main" id="{7A89E7F4-00BA-9341-87A1-CA4C83095E39}"/>
              </a:ext>
            </a:extLst>
          </p:cNvPr>
          <p:cNvPicPr>
            <a:picLocks noChangeAspect="1"/>
          </p:cNvPicPr>
          <p:nvPr userDrawn="1"/>
        </p:nvPicPr>
        <p:blipFill rotWithShape="1">
          <a:blip r:embed="rId4"/>
          <a:srcRect t="4" r="18322" b="-4"/>
          <a:stretch/>
        </p:blipFill>
        <p:spPr>
          <a:xfrm flipV="1">
            <a:off x="7543573" y="6156605"/>
            <a:ext cx="4645378" cy="45719"/>
          </a:xfrm>
          <a:prstGeom prst="rect">
            <a:avLst/>
          </a:prstGeom>
        </p:spPr>
      </p:pic>
    </p:spTree>
    <p:extLst>
      <p:ext uri="{BB962C8B-B14F-4D97-AF65-F5344CB8AC3E}">
        <p14:creationId xmlns:p14="http://schemas.microsoft.com/office/powerpoint/2010/main" val="14505450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resentatino Title">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B81BF5BC-39BD-41B4-95A9-2DFBCC62850D}"/>
              </a:ext>
            </a:extLst>
          </p:cNvPr>
          <p:cNvSpPr>
            <a:spLocks noGrp="1"/>
          </p:cNvSpPr>
          <p:nvPr>
            <p:ph type="pic" sz="quarter" idx="10"/>
          </p:nvPr>
        </p:nvSpPr>
        <p:spPr>
          <a:xfrm>
            <a:off x="0" y="0"/>
            <a:ext cx="4999921" cy="6858000"/>
          </a:xfrm>
        </p:spPr>
        <p:txBody>
          <a:bodyPr/>
          <a:lstStyle>
            <a:lvl1pPr marL="0" indent="0">
              <a:buNone/>
              <a:defRPr/>
            </a:lvl1pPr>
          </a:lstStyle>
          <a:p>
            <a:endParaRPr lang="en-US" dirty="0"/>
          </a:p>
        </p:txBody>
      </p:sp>
      <p:pic>
        <p:nvPicPr>
          <p:cNvPr id="8" name="Picture 7">
            <a:extLst>
              <a:ext uri="{FF2B5EF4-FFF2-40B4-BE49-F238E27FC236}">
                <a16:creationId xmlns:a16="http://schemas.microsoft.com/office/drawing/2014/main" id="{6618000C-2412-4415-B270-AF828BE834F0}"/>
              </a:ext>
            </a:extLst>
          </p:cNvPr>
          <p:cNvPicPr>
            <a:picLocks noChangeAspect="1"/>
          </p:cNvPicPr>
          <p:nvPr userDrawn="1"/>
        </p:nvPicPr>
        <p:blipFill>
          <a:blip r:embed="rId2"/>
          <a:stretch>
            <a:fillRect/>
          </a:stretch>
        </p:blipFill>
        <p:spPr>
          <a:xfrm flipV="1">
            <a:off x="7593238" y="6350793"/>
            <a:ext cx="5687469" cy="45719"/>
          </a:xfrm>
          <a:prstGeom prst="rect">
            <a:avLst/>
          </a:prstGeom>
        </p:spPr>
      </p:pic>
      <p:sp>
        <p:nvSpPr>
          <p:cNvPr id="15" name="Text Placeholder 14">
            <a:extLst>
              <a:ext uri="{FF2B5EF4-FFF2-40B4-BE49-F238E27FC236}">
                <a16:creationId xmlns:a16="http://schemas.microsoft.com/office/drawing/2014/main" id="{1FFF6138-AA80-408C-BCB6-50A66DB3A510}"/>
              </a:ext>
            </a:extLst>
          </p:cNvPr>
          <p:cNvSpPr>
            <a:spLocks noGrp="1"/>
          </p:cNvSpPr>
          <p:nvPr>
            <p:ph type="body" sz="quarter" idx="11" hasCustomPrompt="1"/>
          </p:nvPr>
        </p:nvSpPr>
        <p:spPr>
          <a:xfrm>
            <a:off x="5175250" y="693738"/>
            <a:ext cx="5261723" cy="877887"/>
          </a:xfrm>
        </p:spPr>
        <p:txBody>
          <a:bodyPr>
            <a:normAutofit/>
          </a:bodyPr>
          <a:lstStyle>
            <a:lvl1pPr marL="0" indent="0">
              <a:buNone/>
              <a:defRPr sz="3600" b="1">
                <a:solidFill>
                  <a:srgbClr val="143157"/>
                </a:solidFill>
              </a:defRPr>
            </a:lvl1pPr>
          </a:lstStyle>
          <a:p>
            <a:pPr lvl="0"/>
            <a:r>
              <a:rPr lang="en-US" dirty="0"/>
              <a:t>Presentation Title</a:t>
            </a:r>
          </a:p>
        </p:txBody>
      </p:sp>
      <p:sp>
        <p:nvSpPr>
          <p:cNvPr id="18" name="Text Placeholder 17">
            <a:extLst>
              <a:ext uri="{FF2B5EF4-FFF2-40B4-BE49-F238E27FC236}">
                <a16:creationId xmlns:a16="http://schemas.microsoft.com/office/drawing/2014/main" id="{66D9D0E8-27B5-4484-A3CB-83AE97E273E5}"/>
              </a:ext>
            </a:extLst>
          </p:cNvPr>
          <p:cNvSpPr>
            <a:spLocks noGrp="1"/>
          </p:cNvSpPr>
          <p:nvPr>
            <p:ph type="body" sz="quarter" idx="12" hasCustomPrompt="1"/>
          </p:nvPr>
        </p:nvSpPr>
        <p:spPr>
          <a:xfrm>
            <a:off x="5175250" y="1997075"/>
            <a:ext cx="5261723" cy="501650"/>
          </a:xfrm>
        </p:spPr>
        <p:txBody>
          <a:bodyPr>
            <a:normAutofit/>
          </a:bodyPr>
          <a:lstStyle>
            <a:lvl1pPr marL="0" indent="0">
              <a:buNone/>
              <a:defRPr sz="1800" i="1">
                <a:solidFill>
                  <a:srgbClr val="143157"/>
                </a:solidFill>
              </a:defRPr>
            </a:lvl1pPr>
          </a:lstStyle>
          <a:p>
            <a:pPr lvl="0"/>
            <a:r>
              <a:rPr lang="en-US" dirty="0"/>
              <a:t>THIS IS A SUBHEAD</a:t>
            </a:r>
          </a:p>
        </p:txBody>
      </p:sp>
      <p:sp>
        <p:nvSpPr>
          <p:cNvPr id="13" name="Right Triangle 12">
            <a:extLst>
              <a:ext uri="{FF2B5EF4-FFF2-40B4-BE49-F238E27FC236}">
                <a16:creationId xmlns:a16="http://schemas.microsoft.com/office/drawing/2014/main" id="{B8FB795E-A8B3-417B-81D1-D864B27AABF1}"/>
              </a:ext>
            </a:extLst>
          </p:cNvPr>
          <p:cNvSpPr/>
          <p:nvPr userDrawn="1"/>
        </p:nvSpPr>
        <p:spPr>
          <a:xfrm rot="10800000">
            <a:off x="3869307" y="-1"/>
            <a:ext cx="1130613" cy="1126108"/>
          </a:xfrm>
          <a:prstGeom prst="rtTriangle">
            <a:avLst/>
          </a:prstGeom>
          <a:solidFill>
            <a:schemeClr val="bg1">
              <a:alpha val="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E25A28D-557A-D14C-9A30-91011800264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81493" y="5623263"/>
            <a:ext cx="2430172" cy="1234737"/>
          </a:xfrm>
          <a:prstGeom prst="rect">
            <a:avLst/>
          </a:prstGeom>
        </p:spPr>
      </p:pic>
    </p:spTree>
    <p:extLst>
      <p:ext uri="{BB962C8B-B14F-4D97-AF65-F5344CB8AC3E}">
        <p14:creationId xmlns:p14="http://schemas.microsoft.com/office/powerpoint/2010/main" val="41090844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vider Titl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ED1898D-4C12-4A66-B219-AE0A8BC5C17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Text Placeholder 9">
            <a:extLst>
              <a:ext uri="{FF2B5EF4-FFF2-40B4-BE49-F238E27FC236}">
                <a16:creationId xmlns:a16="http://schemas.microsoft.com/office/drawing/2014/main" id="{557C2CD4-3AD5-4EC9-8A17-4D3550335D0C}"/>
              </a:ext>
            </a:extLst>
          </p:cNvPr>
          <p:cNvSpPr>
            <a:spLocks noGrp="1"/>
          </p:cNvSpPr>
          <p:nvPr>
            <p:ph type="body" sz="quarter" idx="10" hasCustomPrompt="1"/>
          </p:nvPr>
        </p:nvSpPr>
        <p:spPr>
          <a:xfrm>
            <a:off x="3360308" y="2513013"/>
            <a:ext cx="5495407" cy="915987"/>
          </a:xfrm>
        </p:spPr>
        <p:txBody>
          <a:bodyPr>
            <a:noAutofit/>
          </a:bodyPr>
          <a:lstStyle>
            <a:lvl1pPr marL="0" indent="0" algn="ctr">
              <a:buNone/>
              <a:defRPr sz="3600" b="1" baseline="0">
                <a:solidFill>
                  <a:srgbClr val="143157"/>
                </a:solidFill>
                <a:latin typeface="+mj-lt"/>
              </a:defRPr>
            </a:lvl1pPr>
          </a:lstStyle>
          <a:p>
            <a:pPr lvl="0"/>
            <a:r>
              <a:rPr lang="en-US" b="1" dirty="0"/>
              <a:t>Divider Title</a:t>
            </a:r>
            <a:endParaRPr lang="en-US" dirty="0"/>
          </a:p>
        </p:txBody>
      </p:sp>
      <p:sp>
        <p:nvSpPr>
          <p:cNvPr id="11" name="Text Placeholder 17">
            <a:extLst>
              <a:ext uri="{FF2B5EF4-FFF2-40B4-BE49-F238E27FC236}">
                <a16:creationId xmlns:a16="http://schemas.microsoft.com/office/drawing/2014/main" id="{D7831FD9-1DCF-43D0-9835-41556B9E93F4}"/>
              </a:ext>
            </a:extLst>
          </p:cNvPr>
          <p:cNvSpPr>
            <a:spLocks noGrp="1"/>
          </p:cNvSpPr>
          <p:nvPr>
            <p:ph type="body" sz="quarter" idx="12" hasCustomPrompt="1"/>
          </p:nvPr>
        </p:nvSpPr>
        <p:spPr>
          <a:xfrm>
            <a:off x="3360308" y="3429000"/>
            <a:ext cx="5495407" cy="501650"/>
          </a:xfrm>
        </p:spPr>
        <p:txBody>
          <a:bodyPr>
            <a:normAutofit/>
          </a:bodyPr>
          <a:lstStyle>
            <a:lvl1pPr marL="0" indent="0" algn="ctr">
              <a:buNone/>
              <a:defRPr sz="1800" i="1">
                <a:solidFill>
                  <a:srgbClr val="143157"/>
                </a:solidFill>
              </a:defRPr>
            </a:lvl1pPr>
          </a:lstStyle>
          <a:p>
            <a:pPr lvl="0"/>
            <a:r>
              <a:rPr lang="en-US" dirty="0"/>
              <a:t>THIS IS A SUBHEAD</a:t>
            </a:r>
          </a:p>
        </p:txBody>
      </p:sp>
      <p:pic>
        <p:nvPicPr>
          <p:cNvPr id="16" name="Picture 15">
            <a:extLst>
              <a:ext uri="{FF2B5EF4-FFF2-40B4-BE49-F238E27FC236}">
                <a16:creationId xmlns:a16="http://schemas.microsoft.com/office/drawing/2014/main" id="{4ED83F30-E740-A54E-AB8C-DAC05E73DE92}"/>
              </a:ext>
            </a:extLst>
          </p:cNvPr>
          <p:cNvPicPr>
            <a:picLocks/>
          </p:cNvPicPr>
          <p:nvPr userDrawn="1"/>
        </p:nvPicPr>
        <p:blipFill>
          <a:blip r:embed="rId3"/>
          <a:stretch>
            <a:fillRect/>
          </a:stretch>
        </p:blipFill>
        <p:spPr>
          <a:xfrm>
            <a:off x="248226" y="6336792"/>
            <a:ext cx="466344" cy="365760"/>
          </a:xfrm>
          <a:prstGeom prst="rect">
            <a:avLst/>
          </a:prstGeom>
        </p:spPr>
      </p:pic>
    </p:spTree>
    <p:extLst>
      <p:ext uri="{BB962C8B-B14F-4D97-AF65-F5344CB8AC3E}">
        <p14:creationId xmlns:p14="http://schemas.microsoft.com/office/powerpoint/2010/main" val="27178249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able of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8440FF6-52C4-4F4C-8CF4-ADE48A05427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 y="0"/>
            <a:ext cx="12192000" cy="6858000"/>
          </a:xfrm>
          <a:prstGeom prst="rect">
            <a:avLst/>
          </a:prstGeom>
        </p:spPr>
      </p:pic>
      <p:sp>
        <p:nvSpPr>
          <p:cNvPr id="9" name="Text Placeholder 14">
            <a:extLst>
              <a:ext uri="{FF2B5EF4-FFF2-40B4-BE49-F238E27FC236}">
                <a16:creationId xmlns:a16="http://schemas.microsoft.com/office/drawing/2014/main" id="{512BD534-D0E2-4C08-84FD-D4D3AC6738EE}"/>
              </a:ext>
            </a:extLst>
          </p:cNvPr>
          <p:cNvSpPr>
            <a:spLocks noGrp="1"/>
          </p:cNvSpPr>
          <p:nvPr>
            <p:ph type="body" sz="quarter" idx="11" hasCustomPrompt="1"/>
          </p:nvPr>
        </p:nvSpPr>
        <p:spPr>
          <a:xfrm>
            <a:off x="995137" y="464013"/>
            <a:ext cx="4821202" cy="599034"/>
          </a:xfrm>
        </p:spPr>
        <p:txBody>
          <a:bodyPr>
            <a:normAutofit/>
          </a:bodyPr>
          <a:lstStyle>
            <a:lvl1pPr marL="0" indent="0">
              <a:buNone/>
              <a:defRPr sz="2800" b="1" baseline="0">
                <a:solidFill>
                  <a:schemeClr val="bg1"/>
                </a:solidFill>
                <a:latin typeface="+mj-lt"/>
              </a:defRPr>
            </a:lvl1pPr>
          </a:lstStyle>
          <a:p>
            <a:pPr lvl="0"/>
            <a:r>
              <a:rPr lang="en-US" dirty="0"/>
              <a:t>Table of Contents</a:t>
            </a:r>
          </a:p>
        </p:txBody>
      </p:sp>
      <p:pic>
        <p:nvPicPr>
          <p:cNvPr id="10" name="Picture 9">
            <a:extLst>
              <a:ext uri="{FF2B5EF4-FFF2-40B4-BE49-F238E27FC236}">
                <a16:creationId xmlns:a16="http://schemas.microsoft.com/office/drawing/2014/main" id="{A1609FBE-DC60-40E8-99FA-D691CFB6044F}"/>
              </a:ext>
            </a:extLst>
          </p:cNvPr>
          <p:cNvPicPr>
            <a:picLocks noChangeAspect="1"/>
          </p:cNvPicPr>
          <p:nvPr userDrawn="1"/>
        </p:nvPicPr>
        <p:blipFill>
          <a:blip r:embed="rId3"/>
          <a:stretch>
            <a:fillRect/>
          </a:stretch>
        </p:blipFill>
        <p:spPr>
          <a:xfrm>
            <a:off x="862738" y="1121827"/>
            <a:ext cx="1919208" cy="51059"/>
          </a:xfrm>
          <a:prstGeom prst="rect">
            <a:avLst/>
          </a:prstGeom>
        </p:spPr>
      </p:pic>
      <p:sp>
        <p:nvSpPr>
          <p:cNvPr id="12" name="Text Placeholder 11">
            <a:extLst>
              <a:ext uri="{FF2B5EF4-FFF2-40B4-BE49-F238E27FC236}">
                <a16:creationId xmlns:a16="http://schemas.microsoft.com/office/drawing/2014/main" id="{6666C245-639E-4C1F-9076-DE5568F480C2}"/>
              </a:ext>
            </a:extLst>
          </p:cNvPr>
          <p:cNvSpPr>
            <a:spLocks noGrp="1"/>
          </p:cNvSpPr>
          <p:nvPr>
            <p:ph type="body" sz="quarter" idx="12" hasCustomPrompt="1"/>
          </p:nvPr>
        </p:nvSpPr>
        <p:spPr>
          <a:xfrm>
            <a:off x="862014" y="1292225"/>
            <a:ext cx="4954326" cy="4594225"/>
          </a:xfrm>
        </p:spPr>
        <p:txBody>
          <a:bodyPr/>
          <a:lstStyle>
            <a:lvl1pPr>
              <a:defRPr sz="2400">
                <a:solidFill>
                  <a:schemeClr val="bg1"/>
                </a:solidFill>
              </a:defRPr>
            </a:lvl1pPr>
            <a:lvl2pPr>
              <a:defRPr sz="2000">
                <a:solidFill>
                  <a:schemeClr val="bg1"/>
                </a:solidFill>
              </a:defRPr>
            </a:lvl2pPr>
            <a:lvl3pPr>
              <a:defRPr sz="1600">
                <a:solidFill>
                  <a:schemeClr val="bg1"/>
                </a:solidFill>
              </a:defRPr>
            </a:lvl3pPr>
            <a:lvl4pPr>
              <a:defRPr sz="1400">
                <a:solidFill>
                  <a:schemeClr val="bg1"/>
                </a:solidFill>
              </a:defRPr>
            </a:lvl4pPr>
            <a:lvl5pPr>
              <a:defRPr sz="1400">
                <a:solidFill>
                  <a:schemeClr val="bg1"/>
                </a:solidFill>
              </a:defRPr>
            </a:lvl5pPr>
          </a:lstStyle>
          <a:p>
            <a:pPr lvl="0"/>
            <a:r>
              <a:rPr lang="en-US" dirty="0" err="1"/>
              <a:t>Veniam</a:t>
            </a:r>
            <a:r>
              <a:rPr lang="en-US" dirty="0"/>
              <a:t> </a:t>
            </a:r>
            <a:r>
              <a:rPr lang="en-US" dirty="0" err="1"/>
              <a:t>offendit</a:t>
            </a:r>
            <a:r>
              <a:rPr lang="en-US" dirty="0"/>
              <a:t> </a:t>
            </a:r>
            <a:r>
              <a:rPr lang="en-US" dirty="0" err="1"/>
              <a:t>ea</a:t>
            </a:r>
            <a:r>
              <a:rPr lang="en-US" dirty="0"/>
              <a:t> cum, stet </a:t>
            </a:r>
            <a:r>
              <a:rPr lang="en-US" dirty="0" err="1"/>
              <a:t>omnesque</a:t>
            </a:r>
            <a:r>
              <a:rPr lang="en-US" dirty="0"/>
              <a:t> </a:t>
            </a:r>
            <a:r>
              <a:rPr lang="en-US" dirty="0" err="1"/>
              <a:t>forensibus</a:t>
            </a:r>
            <a:r>
              <a:rPr lang="en-US" dirty="0"/>
              <a:t> ex sed.</a:t>
            </a:r>
          </a:p>
          <a:p>
            <a:pPr lvl="1"/>
            <a:r>
              <a:rPr lang="en-US" dirty="0"/>
              <a:t>Ex </a:t>
            </a:r>
            <a:r>
              <a:rPr lang="en-US" dirty="0" err="1"/>
              <a:t>legere</a:t>
            </a:r>
            <a:r>
              <a:rPr lang="en-US" dirty="0"/>
              <a:t> </a:t>
            </a:r>
            <a:r>
              <a:rPr lang="en-US" dirty="0" err="1"/>
              <a:t>alternum</a:t>
            </a:r>
            <a:r>
              <a:rPr lang="en-US" dirty="0"/>
              <a:t> </a:t>
            </a:r>
            <a:r>
              <a:rPr lang="en-US" dirty="0" err="1"/>
              <a:t>vulputate</a:t>
            </a:r>
            <a:r>
              <a:rPr lang="en-US" dirty="0"/>
              <a:t> </a:t>
            </a:r>
            <a:r>
              <a:rPr lang="en-US" dirty="0" err="1"/>
              <a:t>usu</a:t>
            </a:r>
            <a:r>
              <a:rPr lang="en-US" dirty="0"/>
              <a:t>, </a:t>
            </a:r>
            <a:r>
              <a:rPr lang="en-US" dirty="0" err="1"/>
              <a:t>nominavi</a:t>
            </a:r>
            <a:r>
              <a:rPr lang="en-US" dirty="0"/>
              <a:t> </a:t>
            </a:r>
            <a:r>
              <a:rPr lang="en-US" dirty="0" err="1"/>
              <a:t>princepes</a:t>
            </a:r>
            <a:r>
              <a:rPr lang="en-US" dirty="0"/>
              <a:t> cu sea.</a:t>
            </a:r>
          </a:p>
          <a:p>
            <a:pPr lvl="2"/>
            <a:r>
              <a:rPr lang="en-US" dirty="0" err="1"/>
              <a:t>Nonumy</a:t>
            </a:r>
            <a:r>
              <a:rPr lang="en-US" dirty="0"/>
              <a:t> </a:t>
            </a:r>
            <a:r>
              <a:rPr lang="en-US" dirty="0" err="1"/>
              <a:t>vulputate</a:t>
            </a:r>
            <a:r>
              <a:rPr lang="en-US" dirty="0"/>
              <a:t> </a:t>
            </a:r>
            <a:r>
              <a:rPr lang="en-US" dirty="0" err="1"/>
              <a:t>elaboratet</a:t>
            </a:r>
            <a:r>
              <a:rPr lang="en-US" dirty="0"/>
              <a:t> et pro, lorem option has id.</a:t>
            </a:r>
          </a:p>
          <a:p>
            <a:pPr lvl="3"/>
            <a:r>
              <a:rPr lang="en-US" dirty="0"/>
              <a:t>Sit in </a:t>
            </a:r>
            <a:r>
              <a:rPr lang="en-US" dirty="0" err="1"/>
              <a:t>movet</a:t>
            </a:r>
            <a:r>
              <a:rPr lang="en-US" dirty="0"/>
              <a:t> </a:t>
            </a:r>
            <a:r>
              <a:rPr lang="en-US" dirty="0" err="1"/>
              <a:t>iriure</a:t>
            </a:r>
            <a:r>
              <a:rPr lang="en-US" dirty="0"/>
              <a:t> </a:t>
            </a:r>
            <a:r>
              <a:rPr lang="en-US" dirty="0" err="1"/>
              <a:t>mentitum</a:t>
            </a:r>
            <a:r>
              <a:rPr lang="en-US" dirty="0"/>
              <a:t>, cum in </a:t>
            </a:r>
            <a:r>
              <a:rPr lang="en-US" dirty="0" err="1"/>
              <a:t>unum</a:t>
            </a:r>
            <a:r>
              <a:rPr lang="en-US" dirty="0"/>
              <a:t> </a:t>
            </a:r>
            <a:r>
              <a:rPr lang="en-US" dirty="0" err="1"/>
              <a:t>indoctum</a:t>
            </a:r>
            <a:r>
              <a:rPr lang="en-US" dirty="0"/>
              <a:t> </a:t>
            </a:r>
            <a:r>
              <a:rPr lang="en-US" dirty="0" err="1"/>
              <a:t>urbanitas</a:t>
            </a:r>
            <a:r>
              <a:rPr lang="en-US" dirty="0"/>
              <a:t>, at sed </a:t>
            </a:r>
            <a:r>
              <a:rPr lang="en-US" dirty="0" err="1"/>
              <a:t>assum</a:t>
            </a:r>
            <a:r>
              <a:rPr lang="en-US" dirty="0"/>
              <a:t> </a:t>
            </a:r>
            <a:r>
              <a:rPr lang="en-US" dirty="0" err="1"/>
              <a:t>paulo</a:t>
            </a:r>
            <a:r>
              <a:rPr lang="en-US" dirty="0"/>
              <a:t> commune.</a:t>
            </a:r>
          </a:p>
          <a:p>
            <a:pPr lvl="4"/>
            <a:r>
              <a:rPr lang="en-US" dirty="0" err="1"/>
              <a:t>Nibh</a:t>
            </a:r>
            <a:r>
              <a:rPr lang="en-US" dirty="0"/>
              <a:t> </a:t>
            </a:r>
            <a:r>
              <a:rPr lang="en-US" dirty="0" err="1"/>
              <a:t>adipiscing</a:t>
            </a:r>
            <a:r>
              <a:rPr lang="en-US" dirty="0"/>
              <a:t> cu sed, </a:t>
            </a:r>
            <a:r>
              <a:rPr lang="en-US" dirty="0" err="1"/>
              <a:t>suas</a:t>
            </a:r>
            <a:r>
              <a:rPr lang="en-US" dirty="0"/>
              <a:t> </a:t>
            </a:r>
            <a:r>
              <a:rPr lang="en-US" dirty="0" err="1"/>
              <a:t>docendi</a:t>
            </a:r>
            <a:r>
              <a:rPr lang="en-US" dirty="0"/>
              <a:t> </a:t>
            </a:r>
            <a:r>
              <a:rPr lang="en-US" dirty="0" err="1"/>
              <a:t>assueverit</a:t>
            </a:r>
            <a:r>
              <a:rPr lang="en-US" dirty="0"/>
              <a:t> </a:t>
            </a:r>
            <a:r>
              <a:rPr lang="en-US" dirty="0" err="1"/>
              <a:t>te</a:t>
            </a:r>
            <a:r>
              <a:rPr lang="en-US" dirty="0"/>
              <a:t> per.</a:t>
            </a:r>
          </a:p>
        </p:txBody>
      </p:sp>
      <p:sp>
        <p:nvSpPr>
          <p:cNvPr id="14" name="Picture Placeholder 13">
            <a:extLst>
              <a:ext uri="{FF2B5EF4-FFF2-40B4-BE49-F238E27FC236}">
                <a16:creationId xmlns:a16="http://schemas.microsoft.com/office/drawing/2014/main" id="{39EC991C-B24D-468E-A61E-17174036E80C}"/>
              </a:ext>
            </a:extLst>
          </p:cNvPr>
          <p:cNvSpPr>
            <a:spLocks noGrp="1"/>
          </p:cNvSpPr>
          <p:nvPr>
            <p:ph type="pic" sz="quarter" idx="13"/>
          </p:nvPr>
        </p:nvSpPr>
        <p:spPr>
          <a:xfrm>
            <a:off x="6165129" y="0"/>
            <a:ext cx="6087097" cy="6858000"/>
          </a:xfrm>
          <a:solidFill>
            <a:schemeClr val="bg1"/>
          </a:solidFill>
          <a:scene3d>
            <a:camera prst="orthographicFront">
              <a:rot lat="0" lon="0" rev="0"/>
            </a:camera>
            <a:lightRig rig="threePt" dir="t"/>
          </a:scene3d>
        </p:spPr>
        <p:txBody>
          <a:bodyPr/>
          <a:lstStyle>
            <a:lvl1pPr marL="0" indent="0" algn="r">
              <a:buNone/>
              <a:defRPr/>
            </a:lvl1pPr>
          </a:lstStyle>
          <a:p>
            <a:endParaRPr lang="en-US" dirty="0"/>
          </a:p>
        </p:txBody>
      </p:sp>
      <p:pic>
        <p:nvPicPr>
          <p:cNvPr id="7" name="Picture 6">
            <a:extLst>
              <a:ext uri="{FF2B5EF4-FFF2-40B4-BE49-F238E27FC236}">
                <a16:creationId xmlns:a16="http://schemas.microsoft.com/office/drawing/2014/main" id="{A67D278B-5DFD-F74F-87F1-EE3A86762A90}"/>
              </a:ext>
            </a:extLst>
          </p:cNvPr>
          <p:cNvPicPr>
            <a:picLocks/>
          </p:cNvPicPr>
          <p:nvPr userDrawn="1"/>
        </p:nvPicPr>
        <p:blipFill>
          <a:blip r:embed="rId4">
            <a:lum bright="70000" contrast="-70000"/>
          </a:blip>
          <a:stretch>
            <a:fillRect/>
          </a:stretch>
        </p:blipFill>
        <p:spPr>
          <a:xfrm>
            <a:off x="248226" y="6336792"/>
            <a:ext cx="466344" cy="365760"/>
          </a:xfrm>
          <a:prstGeom prst="rect">
            <a:avLst/>
          </a:prstGeom>
        </p:spPr>
      </p:pic>
    </p:spTree>
    <p:extLst>
      <p:ext uri="{BB962C8B-B14F-4D97-AF65-F5344CB8AC3E}">
        <p14:creationId xmlns:p14="http://schemas.microsoft.com/office/powerpoint/2010/main" val="27403540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1_Two Content">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993C2F9-C76C-46A3-A50B-306605AB8B18}" type="datetimeFigureOut">
              <a:rPr lang="en-US" smtClean="0"/>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77B843-236F-4701-AAA1-881D99B3B2A2}" type="slidenum">
              <a:rPr lang="en-US" smtClean="0"/>
              <a:t>‹#›</a:t>
            </a:fld>
            <a:endParaRPr lang="en-US"/>
          </a:p>
        </p:txBody>
      </p:sp>
      <p:pic>
        <p:nvPicPr>
          <p:cNvPr id="10" name="Picture 9">
            <a:extLst>
              <a:ext uri="{FF2B5EF4-FFF2-40B4-BE49-F238E27FC236}">
                <a16:creationId xmlns:a16="http://schemas.microsoft.com/office/drawing/2014/main" id="{1C58B6D6-77B5-4B4A-B233-B5BF6134069B}"/>
              </a:ext>
            </a:extLst>
          </p:cNvPr>
          <p:cNvPicPr>
            <a:picLocks/>
          </p:cNvPicPr>
          <p:nvPr userDrawn="1"/>
        </p:nvPicPr>
        <p:blipFill>
          <a:blip r:embed="rId3">
            <a:lum bright="70000" contrast="-70000"/>
          </a:blip>
          <a:stretch>
            <a:fillRect/>
          </a:stretch>
        </p:blipFill>
        <p:spPr>
          <a:xfrm>
            <a:off x="248226" y="6336792"/>
            <a:ext cx="466344" cy="365760"/>
          </a:xfrm>
          <a:prstGeom prst="rect">
            <a:avLst/>
          </a:prstGeom>
        </p:spPr>
      </p:pic>
    </p:spTree>
    <p:extLst>
      <p:ext uri="{BB962C8B-B14F-4D97-AF65-F5344CB8AC3E}">
        <p14:creationId xmlns:p14="http://schemas.microsoft.com/office/powerpoint/2010/main" val="21114108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2_Two Content">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993C2F9-C76C-46A3-A50B-306605AB8B18}" type="datetimeFigureOut">
              <a:rPr lang="en-US" smtClean="0"/>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77B843-236F-4701-AAA1-881D99B3B2A2}" type="slidenum">
              <a:rPr lang="en-US" smtClean="0"/>
              <a:t>‹#›</a:t>
            </a:fld>
            <a:endParaRPr lang="en-US"/>
          </a:p>
        </p:txBody>
      </p:sp>
      <p:pic>
        <p:nvPicPr>
          <p:cNvPr id="10" name="Picture 9">
            <a:extLst>
              <a:ext uri="{FF2B5EF4-FFF2-40B4-BE49-F238E27FC236}">
                <a16:creationId xmlns:a16="http://schemas.microsoft.com/office/drawing/2014/main" id="{1C58B6D6-77B5-4B4A-B233-B5BF6134069B}"/>
              </a:ext>
            </a:extLst>
          </p:cNvPr>
          <p:cNvPicPr>
            <a:picLocks/>
          </p:cNvPicPr>
          <p:nvPr userDrawn="1"/>
        </p:nvPicPr>
        <p:blipFill>
          <a:blip r:embed="rId3">
            <a:lum bright="70000" contrast="-70000"/>
          </a:blip>
          <a:stretch>
            <a:fillRect/>
          </a:stretch>
        </p:blipFill>
        <p:spPr>
          <a:xfrm>
            <a:off x="248226" y="6336792"/>
            <a:ext cx="466344" cy="365760"/>
          </a:xfrm>
          <a:prstGeom prst="rect">
            <a:avLst/>
          </a:prstGeom>
        </p:spPr>
      </p:pic>
    </p:spTree>
    <p:extLst>
      <p:ext uri="{BB962C8B-B14F-4D97-AF65-F5344CB8AC3E}">
        <p14:creationId xmlns:p14="http://schemas.microsoft.com/office/powerpoint/2010/main" val="9435075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3993C2F9-C76C-46A3-A50B-306605AB8B18}"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77B843-236F-4701-AAA1-881D99B3B2A2}" type="slidenum">
              <a:rPr lang="en-US" smtClean="0"/>
              <a:t>‹#›</a:t>
            </a:fld>
            <a:endParaRPr lang="en-US"/>
          </a:p>
        </p:txBody>
      </p:sp>
      <p:pic>
        <p:nvPicPr>
          <p:cNvPr id="8" name="Picture 7">
            <a:extLst>
              <a:ext uri="{FF2B5EF4-FFF2-40B4-BE49-F238E27FC236}">
                <a16:creationId xmlns:a16="http://schemas.microsoft.com/office/drawing/2014/main" id="{6BC3ACAB-13DB-B049-9E6E-DE62984E6546}"/>
              </a:ext>
            </a:extLst>
          </p:cNvPr>
          <p:cNvPicPr>
            <a:picLocks/>
          </p:cNvPicPr>
          <p:nvPr userDrawn="1"/>
        </p:nvPicPr>
        <p:blipFill>
          <a:blip r:embed="rId3">
            <a:lum bright="70000" contrast="-70000"/>
          </a:blip>
          <a:stretch>
            <a:fillRect/>
          </a:stretch>
        </p:blipFill>
        <p:spPr>
          <a:xfrm>
            <a:off x="248226" y="6336792"/>
            <a:ext cx="466344" cy="365760"/>
          </a:xfrm>
          <a:prstGeom prst="rect">
            <a:avLst/>
          </a:prstGeom>
        </p:spPr>
      </p:pic>
    </p:spTree>
    <p:extLst>
      <p:ext uri="{BB962C8B-B14F-4D97-AF65-F5344CB8AC3E}">
        <p14:creationId xmlns:p14="http://schemas.microsoft.com/office/powerpoint/2010/main" val="41037848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2_Title and Content">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3993C2F9-C76C-46A3-A50B-306605AB8B18}"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77B843-236F-4701-AAA1-881D99B3B2A2}" type="slidenum">
              <a:rPr lang="en-US" smtClean="0"/>
              <a:t>‹#›</a:t>
            </a:fld>
            <a:endParaRPr lang="en-US"/>
          </a:p>
        </p:txBody>
      </p:sp>
      <p:pic>
        <p:nvPicPr>
          <p:cNvPr id="8" name="Picture 7">
            <a:extLst>
              <a:ext uri="{FF2B5EF4-FFF2-40B4-BE49-F238E27FC236}">
                <a16:creationId xmlns:a16="http://schemas.microsoft.com/office/drawing/2014/main" id="{6BC3ACAB-13DB-B049-9E6E-DE62984E6546}"/>
              </a:ext>
            </a:extLst>
          </p:cNvPr>
          <p:cNvPicPr>
            <a:picLocks/>
          </p:cNvPicPr>
          <p:nvPr userDrawn="1"/>
        </p:nvPicPr>
        <p:blipFill>
          <a:blip r:embed="rId3">
            <a:lum bright="70000" contrast="-70000"/>
          </a:blip>
          <a:stretch>
            <a:fillRect/>
          </a:stretch>
        </p:blipFill>
        <p:spPr>
          <a:xfrm>
            <a:off x="248226" y="6336792"/>
            <a:ext cx="466344" cy="365760"/>
          </a:xfrm>
          <a:prstGeom prst="rect">
            <a:avLst/>
          </a:prstGeom>
        </p:spPr>
      </p:pic>
    </p:spTree>
    <p:extLst>
      <p:ext uri="{BB962C8B-B14F-4D97-AF65-F5344CB8AC3E}">
        <p14:creationId xmlns:p14="http://schemas.microsoft.com/office/powerpoint/2010/main" val="28188032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 Pag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AD78793-F68F-4B38-90EB-C5A02593F81F}"/>
              </a:ext>
            </a:extLst>
          </p:cNvPr>
          <p:cNvPicPr>
            <a:picLocks noChangeAspect="1"/>
          </p:cNvPicPr>
          <p:nvPr userDrawn="1"/>
        </p:nvPicPr>
        <p:blipFill>
          <a:blip r:embed="rId2"/>
          <a:stretch>
            <a:fillRect/>
          </a:stretch>
        </p:blipFill>
        <p:spPr>
          <a:xfrm>
            <a:off x="0" y="1117617"/>
            <a:ext cx="4951603" cy="51185"/>
          </a:xfrm>
          <a:prstGeom prst="rect">
            <a:avLst/>
          </a:prstGeom>
        </p:spPr>
      </p:pic>
      <p:sp>
        <p:nvSpPr>
          <p:cNvPr id="12" name="Text Placeholder 14">
            <a:extLst>
              <a:ext uri="{FF2B5EF4-FFF2-40B4-BE49-F238E27FC236}">
                <a16:creationId xmlns:a16="http://schemas.microsoft.com/office/drawing/2014/main" id="{19062B98-6AB6-48E6-98CC-21BBBF93507A}"/>
              </a:ext>
            </a:extLst>
          </p:cNvPr>
          <p:cNvSpPr>
            <a:spLocks noGrp="1"/>
          </p:cNvSpPr>
          <p:nvPr>
            <p:ph type="body" sz="quarter" idx="11" hasCustomPrompt="1"/>
          </p:nvPr>
        </p:nvSpPr>
        <p:spPr>
          <a:xfrm>
            <a:off x="876316" y="458068"/>
            <a:ext cx="5261723" cy="877887"/>
          </a:xfrm>
        </p:spPr>
        <p:txBody>
          <a:bodyPr>
            <a:normAutofit/>
          </a:bodyPr>
          <a:lstStyle>
            <a:lvl1pPr marL="0" indent="0">
              <a:buNone/>
              <a:defRPr sz="2800" b="1" baseline="0">
                <a:solidFill>
                  <a:srgbClr val="143157"/>
                </a:solidFill>
                <a:latin typeface="+mj-lt"/>
              </a:defRPr>
            </a:lvl1pPr>
          </a:lstStyle>
          <a:p>
            <a:pPr lvl="0"/>
            <a:r>
              <a:rPr lang="en-US" dirty="0"/>
              <a:t>Text Page</a:t>
            </a:r>
          </a:p>
        </p:txBody>
      </p:sp>
      <p:sp>
        <p:nvSpPr>
          <p:cNvPr id="13" name="Text Placeholder 11">
            <a:extLst>
              <a:ext uri="{FF2B5EF4-FFF2-40B4-BE49-F238E27FC236}">
                <a16:creationId xmlns:a16="http://schemas.microsoft.com/office/drawing/2014/main" id="{6E336ADC-6677-4543-9B74-CDDC9268095F}"/>
              </a:ext>
            </a:extLst>
          </p:cNvPr>
          <p:cNvSpPr>
            <a:spLocks noGrp="1"/>
          </p:cNvSpPr>
          <p:nvPr>
            <p:ph type="body" sz="quarter" idx="12" hasCustomPrompt="1"/>
          </p:nvPr>
        </p:nvSpPr>
        <p:spPr>
          <a:xfrm>
            <a:off x="876316" y="1347444"/>
            <a:ext cx="8461095" cy="4594225"/>
          </a:xfrm>
        </p:spPr>
        <p:txBody>
          <a:bodyPr/>
          <a:lstStyle>
            <a:lvl1pPr>
              <a:defRPr sz="2400">
                <a:solidFill>
                  <a:schemeClr val="bg1">
                    <a:lumMod val="50000"/>
                  </a:schemeClr>
                </a:solidFill>
              </a:defRPr>
            </a:lvl1pPr>
            <a:lvl2pPr>
              <a:defRPr sz="2000">
                <a:solidFill>
                  <a:schemeClr val="bg1">
                    <a:lumMod val="50000"/>
                  </a:schemeClr>
                </a:solidFill>
              </a:defRPr>
            </a:lvl2pPr>
            <a:lvl3pPr>
              <a:defRPr sz="1600">
                <a:solidFill>
                  <a:schemeClr val="bg1">
                    <a:lumMod val="50000"/>
                  </a:schemeClr>
                </a:solidFill>
              </a:defRPr>
            </a:lvl3pPr>
            <a:lvl4pPr>
              <a:defRPr sz="1400">
                <a:solidFill>
                  <a:schemeClr val="bg1">
                    <a:lumMod val="50000"/>
                  </a:schemeClr>
                </a:solidFill>
              </a:defRPr>
            </a:lvl4pPr>
            <a:lvl5pPr>
              <a:defRPr sz="1400">
                <a:solidFill>
                  <a:schemeClr val="bg1">
                    <a:lumMod val="50000"/>
                  </a:schemeClr>
                </a:solidFill>
              </a:defRPr>
            </a:lvl5pPr>
          </a:lstStyle>
          <a:p>
            <a:pPr lvl="0"/>
            <a:r>
              <a:rPr lang="en-US" dirty="0" err="1"/>
              <a:t>Veniam</a:t>
            </a:r>
            <a:r>
              <a:rPr lang="en-US" dirty="0"/>
              <a:t> </a:t>
            </a:r>
            <a:r>
              <a:rPr lang="en-US" dirty="0" err="1"/>
              <a:t>offendit</a:t>
            </a:r>
            <a:r>
              <a:rPr lang="en-US" dirty="0"/>
              <a:t> </a:t>
            </a:r>
            <a:r>
              <a:rPr lang="en-US" dirty="0" err="1"/>
              <a:t>ea</a:t>
            </a:r>
            <a:r>
              <a:rPr lang="en-US" dirty="0"/>
              <a:t> cum, stet </a:t>
            </a:r>
            <a:r>
              <a:rPr lang="en-US" dirty="0" err="1"/>
              <a:t>omnesque</a:t>
            </a:r>
            <a:r>
              <a:rPr lang="en-US" dirty="0"/>
              <a:t> </a:t>
            </a:r>
            <a:r>
              <a:rPr lang="en-US" dirty="0" err="1"/>
              <a:t>forensibus</a:t>
            </a:r>
            <a:r>
              <a:rPr lang="en-US" dirty="0"/>
              <a:t> ex sed.</a:t>
            </a:r>
          </a:p>
          <a:p>
            <a:pPr lvl="1"/>
            <a:r>
              <a:rPr lang="en-US" dirty="0"/>
              <a:t>Ex </a:t>
            </a:r>
            <a:r>
              <a:rPr lang="en-US" dirty="0" err="1"/>
              <a:t>legere</a:t>
            </a:r>
            <a:r>
              <a:rPr lang="en-US" dirty="0"/>
              <a:t> </a:t>
            </a:r>
            <a:r>
              <a:rPr lang="en-US" dirty="0" err="1"/>
              <a:t>alternum</a:t>
            </a:r>
            <a:r>
              <a:rPr lang="en-US" dirty="0"/>
              <a:t> </a:t>
            </a:r>
            <a:r>
              <a:rPr lang="en-US" dirty="0" err="1"/>
              <a:t>vulputate</a:t>
            </a:r>
            <a:r>
              <a:rPr lang="en-US" dirty="0"/>
              <a:t> </a:t>
            </a:r>
            <a:r>
              <a:rPr lang="en-US" dirty="0" err="1"/>
              <a:t>usu</a:t>
            </a:r>
            <a:r>
              <a:rPr lang="en-US" dirty="0"/>
              <a:t>, </a:t>
            </a:r>
            <a:r>
              <a:rPr lang="en-US" dirty="0" err="1"/>
              <a:t>nominavi</a:t>
            </a:r>
            <a:r>
              <a:rPr lang="en-US" dirty="0"/>
              <a:t> </a:t>
            </a:r>
            <a:r>
              <a:rPr lang="en-US" dirty="0" err="1"/>
              <a:t>princepes</a:t>
            </a:r>
            <a:r>
              <a:rPr lang="en-US" dirty="0"/>
              <a:t> cu sea.</a:t>
            </a:r>
          </a:p>
          <a:p>
            <a:pPr lvl="2"/>
            <a:r>
              <a:rPr lang="en-US" dirty="0" err="1"/>
              <a:t>Nonumy</a:t>
            </a:r>
            <a:r>
              <a:rPr lang="en-US" dirty="0"/>
              <a:t> </a:t>
            </a:r>
            <a:r>
              <a:rPr lang="en-US" dirty="0" err="1"/>
              <a:t>vulputate</a:t>
            </a:r>
            <a:r>
              <a:rPr lang="en-US" dirty="0"/>
              <a:t> </a:t>
            </a:r>
            <a:r>
              <a:rPr lang="en-US" dirty="0" err="1"/>
              <a:t>elaboratet</a:t>
            </a:r>
            <a:r>
              <a:rPr lang="en-US" dirty="0"/>
              <a:t> et pro, lorem option has id.</a:t>
            </a:r>
          </a:p>
          <a:p>
            <a:pPr lvl="3"/>
            <a:r>
              <a:rPr lang="en-US" dirty="0"/>
              <a:t>Sit in </a:t>
            </a:r>
            <a:r>
              <a:rPr lang="en-US" dirty="0" err="1"/>
              <a:t>movet</a:t>
            </a:r>
            <a:r>
              <a:rPr lang="en-US" dirty="0"/>
              <a:t> </a:t>
            </a:r>
            <a:r>
              <a:rPr lang="en-US" dirty="0" err="1"/>
              <a:t>iriure</a:t>
            </a:r>
            <a:r>
              <a:rPr lang="en-US" dirty="0"/>
              <a:t> </a:t>
            </a:r>
            <a:r>
              <a:rPr lang="en-US" dirty="0" err="1"/>
              <a:t>mentitum</a:t>
            </a:r>
            <a:r>
              <a:rPr lang="en-US" dirty="0"/>
              <a:t>, cum in </a:t>
            </a:r>
            <a:r>
              <a:rPr lang="en-US" dirty="0" err="1"/>
              <a:t>unum</a:t>
            </a:r>
            <a:r>
              <a:rPr lang="en-US" dirty="0"/>
              <a:t> </a:t>
            </a:r>
            <a:r>
              <a:rPr lang="en-US" dirty="0" err="1"/>
              <a:t>indoctum</a:t>
            </a:r>
            <a:r>
              <a:rPr lang="en-US" dirty="0"/>
              <a:t> </a:t>
            </a:r>
            <a:r>
              <a:rPr lang="en-US" dirty="0" err="1"/>
              <a:t>urbanitas</a:t>
            </a:r>
            <a:r>
              <a:rPr lang="en-US" dirty="0"/>
              <a:t>, at sed </a:t>
            </a:r>
            <a:r>
              <a:rPr lang="en-US" dirty="0" err="1"/>
              <a:t>assum</a:t>
            </a:r>
            <a:r>
              <a:rPr lang="en-US" dirty="0"/>
              <a:t> </a:t>
            </a:r>
            <a:r>
              <a:rPr lang="en-US" dirty="0" err="1"/>
              <a:t>paulo</a:t>
            </a:r>
            <a:r>
              <a:rPr lang="en-US" dirty="0"/>
              <a:t> commune.</a:t>
            </a:r>
          </a:p>
          <a:p>
            <a:pPr lvl="4"/>
            <a:r>
              <a:rPr lang="en-US" dirty="0" err="1"/>
              <a:t>Nibh</a:t>
            </a:r>
            <a:r>
              <a:rPr lang="en-US" dirty="0"/>
              <a:t> </a:t>
            </a:r>
            <a:r>
              <a:rPr lang="en-US" dirty="0" err="1"/>
              <a:t>adipiscing</a:t>
            </a:r>
            <a:r>
              <a:rPr lang="en-US" dirty="0"/>
              <a:t> cu sed, </a:t>
            </a:r>
            <a:r>
              <a:rPr lang="en-US" dirty="0" err="1"/>
              <a:t>suas</a:t>
            </a:r>
            <a:r>
              <a:rPr lang="en-US" dirty="0"/>
              <a:t> </a:t>
            </a:r>
            <a:r>
              <a:rPr lang="en-US" dirty="0" err="1"/>
              <a:t>docendi</a:t>
            </a:r>
            <a:r>
              <a:rPr lang="en-US" dirty="0"/>
              <a:t> </a:t>
            </a:r>
            <a:r>
              <a:rPr lang="en-US" dirty="0" err="1"/>
              <a:t>assueverit</a:t>
            </a:r>
            <a:r>
              <a:rPr lang="en-US" dirty="0"/>
              <a:t> </a:t>
            </a:r>
            <a:r>
              <a:rPr lang="en-US" dirty="0" err="1"/>
              <a:t>te</a:t>
            </a:r>
            <a:r>
              <a:rPr lang="en-US" dirty="0"/>
              <a:t> per.</a:t>
            </a:r>
          </a:p>
        </p:txBody>
      </p:sp>
      <p:pic>
        <p:nvPicPr>
          <p:cNvPr id="8" name="Picture 7">
            <a:extLst>
              <a:ext uri="{FF2B5EF4-FFF2-40B4-BE49-F238E27FC236}">
                <a16:creationId xmlns:a16="http://schemas.microsoft.com/office/drawing/2014/main" id="{697438A9-A84E-7B4E-B3CB-C46A7AF17F31}"/>
              </a:ext>
            </a:extLst>
          </p:cNvPr>
          <p:cNvPicPr>
            <a:picLocks noChangeAspect="1"/>
          </p:cNvPicPr>
          <p:nvPr userDrawn="1"/>
        </p:nvPicPr>
        <p:blipFill>
          <a:blip r:embed="rId3"/>
          <a:stretch>
            <a:fillRect/>
          </a:stretch>
        </p:blipFill>
        <p:spPr>
          <a:xfrm>
            <a:off x="250679" y="6336792"/>
            <a:ext cx="463891" cy="365760"/>
          </a:xfrm>
          <a:prstGeom prst="rect">
            <a:avLst/>
          </a:prstGeom>
        </p:spPr>
      </p:pic>
    </p:spTree>
    <p:extLst>
      <p:ext uri="{BB962C8B-B14F-4D97-AF65-F5344CB8AC3E}">
        <p14:creationId xmlns:p14="http://schemas.microsoft.com/office/powerpoint/2010/main" val="34654562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hoto Pag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ACCA2E5-982A-40DD-BF96-42DB250DD647}"/>
              </a:ext>
            </a:extLst>
          </p:cNvPr>
          <p:cNvSpPr/>
          <p:nvPr userDrawn="1"/>
        </p:nvSpPr>
        <p:spPr>
          <a:xfrm>
            <a:off x="8751094" y="3429000"/>
            <a:ext cx="3428999" cy="3428999"/>
          </a:xfrm>
          <a:prstGeom prst="rect">
            <a:avLst/>
          </a:prstGeom>
          <a:solidFill>
            <a:srgbClr val="1431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a typeface="Vitesse Light" charset="0"/>
              <a:cs typeface="Vitesse Light" charset="0"/>
            </a:endParaRPr>
          </a:p>
        </p:txBody>
      </p:sp>
      <p:pic>
        <p:nvPicPr>
          <p:cNvPr id="6" name="Picture 5">
            <a:extLst>
              <a:ext uri="{FF2B5EF4-FFF2-40B4-BE49-F238E27FC236}">
                <a16:creationId xmlns:a16="http://schemas.microsoft.com/office/drawing/2014/main" id="{6719A93C-7889-4DB1-B44C-3AF7B9FEC5F3}"/>
              </a:ext>
            </a:extLst>
          </p:cNvPr>
          <p:cNvPicPr>
            <a:picLocks noChangeAspect="1"/>
          </p:cNvPicPr>
          <p:nvPr userDrawn="1"/>
        </p:nvPicPr>
        <p:blipFill>
          <a:blip r:embed="rId2"/>
          <a:stretch>
            <a:fillRect/>
          </a:stretch>
        </p:blipFill>
        <p:spPr>
          <a:xfrm>
            <a:off x="-798057" y="4546618"/>
            <a:ext cx="4951603" cy="51185"/>
          </a:xfrm>
          <a:prstGeom prst="rect">
            <a:avLst/>
          </a:prstGeom>
        </p:spPr>
      </p:pic>
      <p:sp>
        <p:nvSpPr>
          <p:cNvPr id="10" name="Text Placeholder 14">
            <a:extLst>
              <a:ext uri="{FF2B5EF4-FFF2-40B4-BE49-F238E27FC236}">
                <a16:creationId xmlns:a16="http://schemas.microsoft.com/office/drawing/2014/main" id="{4CEB750A-4971-426D-BB42-199A2D49C0E7}"/>
              </a:ext>
            </a:extLst>
          </p:cNvPr>
          <p:cNvSpPr>
            <a:spLocks noGrp="1"/>
          </p:cNvSpPr>
          <p:nvPr>
            <p:ph type="body" sz="quarter" idx="11" hasCustomPrompt="1"/>
          </p:nvPr>
        </p:nvSpPr>
        <p:spPr>
          <a:xfrm>
            <a:off x="1076228" y="3903566"/>
            <a:ext cx="5261723" cy="877887"/>
          </a:xfrm>
        </p:spPr>
        <p:txBody>
          <a:bodyPr>
            <a:normAutofit/>
          </a:bodyPr>
          <a:lstStyle>
            <a:lvl1pPr marL="0" indent="0">
              <a:buNone/>
              <a:defRPr sz="2800" b="1" baseline="0">
                <a:solidFill>
                  <a:srgbClr val="143157"/>
                </a:solidFill>
                <a:latin typeface="+mj-lt"/>
              </a:defRPr>
            </a:lvl1pPr>
          </a:lstStyle>
          <a:p>
            <a:pPr lvl="0"/>
            <a:r>
              <a:rPr lang="en-US" dirty="0"/>
              <a:t>Photo Page</a:t>
            </a:r>
          </a:p>
        </p:txBody>
      </p:sp>
      <p:sp>
        <p:nvSpPr>
          <p:cNvPr id="11" name="Text Placeholder 11">
            <a:extLst>
              <a:ext uri="{FF2B5EF4-FFF2-40B4-BE49-F238E27FC236}">
                <a16:creationId xmlns:a16="http://schemas.microsoft.com/office/drawing/2014/main" id="{0C4E94FF-0745-451B-99A7-2B7C53F34A37}"/>
              </a:ext>
            </a:extLst>
          </p:cNvPr>
          <p:cNvSpPr>
            <a:spLocks noGrp="1"/>
          </p:cNvSpPr>
          <p:nvPr>
            <p:ph type="body" sz="quarter" idx="12" hasCustomPrompt="1"/>
          </p:nvPr>
        </p:nvSpPr>
        <p:spPr>
          <a:xfrm>
            <a:off x="1076228" y="4788273"/>
            <a:ext cx="6993115" cy="1395711"/>
          </a:xfrm>
        </p:spPr>
        <p:txBody>
          <a:bodyPr/>
          <a:lstStyle>
            <a:lvl1pPr>
              <a:defRPr sz="2400">
                <a:solidFill>
                  <a:schemeClr val="bg1">
                    <a:lumMod val="50000"/>
                  </a:schemeClr>
                </a:solidFill>
              </a:defRPr>
            </a:lvl1pPr>
            <a:lvl2pPr>
              <a:defRPr sz="2000">
                <a:solidFill>
                  <a:schemeClr val="bg1">
                    <a:lumMod val="50000"/>
                  </a:schemeClr>
                </a:solidFill>
              </a:defRPr>
            </a:lvl2pPr>
            <a:lvl3pPr>
              <a:defRPr sz="1600">
                <a:solidFill>
                  <a:schemeClr val="bg1">
                    <a:lumMod val="50000"/>
                  </a:schemeClr>
                </a:solidFill>
              </a:defRPr>
            </a:lvl3pPr>
            <a:lvl4pPr>
              <a:defRPr sz="1400">
                <a:solidFill>
                  <a:schemeClr val="bg1">
                    <a:lumMod val="50000"/>
                  </a:schemeClr>
                </a:solidFill>
              </a:defRPr>
            </a:lvl4pPr>
            <a:lvl5pPr>
              <a:defRPr sz="1400">
                <a:solidFill>
                  <a:schemeClr val="bg1">
                    <a:lumMod val="50000"/>
                  </a:schemeClr>
                </a:solidFill>
              </a:defRPr>
            </a:lvl5pPr>
          </a:lstStyle>
          <a:p>
            <a:pPr lvl="0"/>
            <a:r>
              <a:rPr lang="en-US" dirty="0" err="1"/>
              <a:t>Veniam</a:t>
            </a:r>
            <a:r>
              <a:rPr lang="en-US" dirty="0"/>
              <a:t> </a:t>
            </a:r>
            <a:r>
              <a:rPr lang="en-US" dirty="0" err="1"/>
              <a:t>offendit</a:t>
            </a:r>
            <a:r>
              <a:rPr lang="en-US" dirty="0"/>
              <a:t> </a:t>
            </a:r>
            <a:r>
              <a:rPr lang="en-US" dirty="0" err="1"/>
              <a:t>ea</a:t>
            </a:r>
            <a:r>
              <a:rPr lang="en-US" dirty="0"/>
              <a:t> cum, stet </a:t>
            </a:r>
            <a:r>
              <a:rPr lang="en-US" dirty="0" err="1"/>
              <a:t>omnesque</a:t>
            </a:r>
            <a:r>
              <a:rPr lang="en-US" dirty="0"/>
              <a:t> </a:t>
            </a:r>
            <a:r>
              <a:rPr lang="en-US" dirty="0" err="1"/>
              <a:t>forensibus</a:t>
            </a:r>
            <a:r>
              <a:rPr lang="en-US" dirty="0"/>
              <a:t> ex sed.</a:t>
            </a:r>
          </a:p>
          <a:p>
            <a:pPr lvl="1"/>
            <a:r>
              <a:rPr lang="en-US" dirty="0"/>
              <a:t>Ex </a:t>
            </a:r>
            <a:r>
              <a:rPr lang="en-US" dirty="0" err="1"/>
              <a:t>legere</a:t>
            </a:r>
            <a:r>
              <a:rPr lang="en-US" dirty="0"/>
              <a:t> </a:t>
            </a:r>
            <a:r>
              <a:rPr lang="en-US" dirty="0" err="1"/>
              <a:t>alternum</a:t>
            </a:r>
            <a:r>
              <a:rPr lang="en-US" dirty="0"/>
              <a:t> </a:t>
            </a:r>
            <a:r>
              <a:rPr lang="en-US" dirty="0" err="1"/>
              <a:t>vulputate</a:t>
            </a:r>
            <a:r>
              <a:rPr lang="en-US" dirty="0"/>
              <a:t> </a:t>
            </a:r>
            <a:r>
              <a:rPr lang="en-US" dirty="0" err="1"/>
              <a:t>usu</a:t>
            </a:r>
            <a:r>
              <a:rPr lang="en-US" dirty="0"/>
              <a:t>, </a:t>
            </a:r>
            <a:r>
              <a:rPr lang="en-US" dirty="0" err="1"/>
              <a:t>nominavi</a:t>
            </a:r>
            <a:r>
              <a:rPr lang="en-US" dirty="0"/>
              <a:t> </a:t>
            </a:r>
            <a:r>
              <a:rPr lang="en-US" dirty="0" err="1"/>
              <a:t>princepes</a:t>
            </a:r>
            <a:r>
              <a:rPr lang="en-US" dirty="0"/>
              <a:t> cu sea.</a:t>
            </a:r>
          </a:p>
        </p:txBody>
      </p:sp>
      <p:sp>
        <p:nvSpPr>
          <p:cNvPr id="13" name="Picture Placeholder 12">
            <a:extLst>
              <a:ext uri="{FF2B5EF4-FFF2-40B4-BE49-F238E27FC236}">
                <a16:creationId xmlns:a16="http://schemas.microsoft.com/office/drawing/2014/main" id="{1336DA81-F26E-4703-85DD-47E2FCA2D5E7}"/>
              </a:ext>
            </a:extLst>
          </p:cNvPr>
          <p:cNvSpPr>
            <a:spLocks noGrp="1"/>
          </p:cNvSpPr>
          <p:nvPr>
            <p:ph type="pic" sz="quarter" idx="13"/>
          </p:nvPr>
        </p:nvSpPr>
        <p:spPr>
          <a:xfrm>
            <a:off x="0" y="0"/>
            <a:ext cx="12192000" cy="3429000"/>
          </a:xfrm>
        </p:spPr>
        <p:txBody>
          <a:bodyPr/>
          <a:lstStyle>
            <a:lvl1pPr marL="0" indent="0" algn="ctr">
              <a:buNone/>
              <a:defRPr/>
            </a:lvl1pPr>
          </a:lstStyle>
          <a:p>
            <a:endParaRPr lang="en-US" dirty="0"/>
          </a:p>
        </p:txBody>
      </p:sp>
      <p:sp>
        <p:nvSpPr>
          <p:cNvPr id="16" name="Text Placeholder 15">
            <a:extLst>
              <a:ext uri="{FF2B5EF4-FFF2-40B4-BE49-F238E27FC236}">
                <a16:creationId xmlns:a16="http://schemas.microsoft.com/office/drawing/2014/main" id="{96847AB5-0DA1-4133-8650-16D999902B0B}"/>
              </a:ext>
            </a:extLst>
          </p:cNvPr>
          <p:cNvSpPr>
            <a:spLocks noGrp="1"/>
          </p:cNvSpPr>
          <p:nvPr>
            <p:ph type="body" sz="quarter" idx="14" hasCustomPrompt="1"/>
          </p:nvPr>
        </p:nvSpPr>
        <p:spPr>
          <a:xfrm>
            <a:off x="9132888" y="4737099"/>
            <a:ext cx="2665412" cy="944735"/>
          </a:xfrm>
        </p:spPr>
        <p:txBody>
          <a:bodyPr>
            <a:normAutofit/>
          </a:bodyPr>
          <a:lstStyle>
            <a:lvl1pPr marL="0" indent="0" algn="ctr">
              <a:buNone/>
              <a:defRPr sz="1800">
                <a:solidFill>
                  <a:schemeClr val="bg1"/>
                </a:solidFill>
              </a:defRPr>
            </a:lvl1pPr>
          </a:lstStyle>
          <a:p>
            <a:pPr lvl="0"/>
            <a:r>
              <a:rPr lang="en-US" dirty="0"/>
              <a:t>Callout, caption, or other body copy here</a:t>
            </a:r>
          </a:p>
        </p:txBody>
      </p:sp>
      <p:grpSp>
        <p:nvGrpSpPr>
          <p:cNvPr id="17" name="Group 4">
            <a:extLst>
              <a:ext uri="{FF2B5EF4-FFF2-40B4-BE49-F238E27FC236}">
                <a16:creationId xmlns:a16="http://schemas.microsoft.com/office/drawing/2014/main" id="{D613D6A5-A435-4F7B-8F85-720BF57647A9}"/>
              </a:ext>
            </a:extLst>
          </p:cNvPr>
          <p:cNvGrpSpPr>
            <a:grpSpLocks noChangeAspect="1"/>
          </p:cNvGrpSpPr>
          <p:nvPr userDrawn="1"/>
        </p:nvGrpSpPr>
        <p:grpSpPr bwMode="auto">
          <a:xfrm rot="16200000">
            <a:off x="7870826" y="3080446"/>
            <a:ext cx="1262063" cy="1262062"/>
            <a:chOff x="4966" y="1915"/>
            <a:chExt cx="795" cy="795"/>
          </a:xfrm>
        </p:grpSpPr>
        <p:sp>
          <p:nvSpPr>
            <p:cNvPr id="18" name="AutoShape 3">
              <a:extLst>
                <a:ext uri="{FF2B5EF4-FFF2-40B4-BE49-F238E27FC236}">
                  <a16:creationId xmlns:a16="http://schemas.microsoft.com/office/drawing/2014/main" id="{8FBA1E78-1695-452C-B470-22D3A9BF66CE}"/>
                </a:ext>
              </a:extLst>
            </p:cNvPr>
            <p:cNvSpPr>
              <a:spLocks noChangeAspect="1" noChangeArrowheads="1" noTextEdit="1"/>
            </p:cNvSpPr>
            <p:nvPr userDrawn="1"/>
          </p:nvSpPr>
          <p:spPr bwMode="auto">
            <a:xfrm>
              <a:off x="4966" y="1923"/>
              <a:ext cx="787" cy="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5">
              <a:extLst>
                <a:ext uri="{FF2B5EF4-FFF2-40B4-BE49-F238E27FC236}">
                  <a16:creationId xmlns:a16="http://schemas.microsoft.com/office/drawing/2014/main" id="{6968B465-C324-4646-AEE0-2931B30DC3EA}"/>
                </a:ext>
              </a:extLst>
            </p:cNvPr>
            <p:cNvSpPr>
              <a:spLocks/>
            </p:cNvSpPr>
            <p:nvPr userDrawn="1"/>
          </p:nvSpPr>
          <p:spPr bwMode="auto">
            <a:xfrm>
              <a:off x="5603" y="2551"/>
              <a:ext cx="158" cy="159"/>
            </a:xfrm>
            <a:custGeom>
              <a:avLst/>
              <a:gdLst>
                <a:gd name="T0" fmla="*/ 0 w 176"/>
                <a:gd name="T1" fmla="*/ 176 h 176"/>
                <a:gd name="T2" fmla="*/ 0 w 176"/>
                <a:gd name="T3" fmla="*/ 176 h 176"/>
                <a:gd name="T4" fmla="*/ 176 w 176"/>
                <a:gd name="T5" fmla="*/ 176 h 176"/>
                <a:gd name="T6" fmla="*/ 176 w 176"/>
                <a:gd name="T7" fmla="*/ 0 h 176"/>
                <a:gd name="T8" fmla="*/ 0 w 176"/>
                <a:gd name="T9" fmla="*/ 176 h 176"/>
              </a:gdLst>
              <a:ahLst/>
              <a:cxnLst>
                <a:cxn ang="0">
                  <a:pos x="T0" y="T1"/>
                </a:cxn>
                <a:cxn ang="0">
                  <a:pos x="T2" y="T3"/>
                </a:cxn>
                <a:cxn ang="0">
                  <a:pos x="T4" y="T5"/>
                </a:cxn>
                <a:cxn ang="0">
                  <a:pos x="T6" y="T7"/>
                </a:cxn>
                <a:cxn ang="0">
                  <a:pos x="T8" y="T9"/>
                </a:cxn>
              </a:cxnLst>
              <a:rect l="0" t="0" r="r" b="b"/>
              <a:pathLst>
                <a:path w="176" h="176">
                  <a:moveTo>
                    <a:pt x="0" y="176"/>
                  </a:moveTo>
                  <a:lnTo>
                    <a:pt x="0" y="176"/>
                  </a:lnTo>
                  <a:lnTo>
                    <a:pt x="176" y="176"/>
                  </a:lnTo>
                  <a:lnTo>
                    <a:pt x="176" y="0"/>
                  </a:lnTo>
                  <a:lnTo>
                    <a:pt x="0" y="176"/>
                  </a:lnTo>
                  <a:close/>
                </a:path>
              </a:pathLst>
            </a:custGeom>
            <a:solidFill>
              <a:srgbClr val="2B1ED9"/>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 name="Freeform 7">
              <a:extLst>
                <a:ext uri="{FF2B5EF4-FFF2-40B4-BE49-F238E27FC236}">
                  <a16:creationId xmlns:a16="http://schemas.microsoft.com/office/drawing/2014/main" id="{68BB86E4-5FDC-4AF5-A63E-1BC33A40D200}"/>
                </a:ext>
              </a:extLst>
            </p:cNvPr>
            <p:cNvSpPr>
              <a:spLocks/>
            </p:cNvSpPr>
            <p:nvPr userDrawn="1"/>
          </p:nvSpPr>
          <p:spPr bwMode="auto">
            <a:xfrm>
              <a:off x="5284" y="2233"/>
              <a:ext cx="477" cy="477"/>
            </a:xfrm>
            <a:custGeom>
              <a:avLst/>
              <a:gdLst>
                <a:gd name="T0" fmla="*/ 0 w 529"/>
                <a:gd name="T1" fmla="*/ 529 h 529"/>
                <a:gd name="T2" fmla="*/ 0 w 529"/>
                <a:gd name="T3" fmla="*/ 529 h 529"/>
                <a:gd name="T4" fmla="*/ 178 w 529"/>
                <a:gd name="T5" fmla="*/ 529 h 529"/>
                <a:gd name="T6" fmla="*/ 529 w 529"/>
                <a:gd name="T7" fmla="*/ 178 h 529"/>
                <a:gd name="T8" fmla="*/ 529 w 529"/>
                <a:gd name="T9" fmla="*/ 0 h 529"/>
                <a:gd name="T10" fmla="*/ 0 w 529"/>
                <a:gd name="T11" fmla="*/ 529 h 529"/>
              </a:gdLst>
              <a:ahLst/>
              <a:cxnLst>
                <a:cxn ang="0">
                  <a:pos x="T0" y="T1"/>
                </a:cxn>
                <a:cxn ang="0">
                  <a:pos x="T2" y="T3"/>
                </a:cxn>
                <a:cxn ang="0">
                  <a:pos x="T4" y="T5"/>
                </a:cxn>
                <a:cxn ang="0">
                  <a:pos x="T6" y="T7"/>
                </a:cxn>
                <a:cxn ang="0">
                  <a:pos x="T8" y="T9"/>
                </a:cxn>
                <a:cxn ang="0">
                  <a:pos x="T10" y="T11"/>
                </a:cxn>
              </a:cxnLst>
              <a:rect l="0" t="0" r="r" b="b"/>
              <a:pathLst>
                <a:path w="529" h="529">
                  <a:moveTo>
                    <a:pt x="0" y="529"/>
                  </a:moveTo>
                  <a:lnTo>
                    <a:pt x="0" y="529"/>
                  </a:lnTo>
                  <a:lnTo>
                    <a:pt x="178" y="529"/>
                  </a:lnTo>
                  <a:lnTo>
                    <a:pt x="529" y="178"/>
                  </a:lnTo>
                  <a:lnTo>
                    <a:pt x="529" y="0"/>
                  </a:lnTo>
                  <a:lnTo>
                    <a:pt x="0" y="529"/>
                  </a:lnTo>
                  <a:close/>
                </a:path>
              </a:pathLst>
            </a:custGeom>
            <a:solidFill>
              <a:srgbClr val="2B1ED9"/>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6">
              <a:extLst>
                <a:ext uri="{FF2B5EF4-FFF2-40B4-BE49-F238E27FC236}">
                  <a16:creationId xmlns:a16="http://schemas.microsoft.com/office/drawing/2014/main" id="{C38D109F-EE45-464D-BE6D-3FFF9ACDDB72}"/>
                </a:ext>
              </a:extLst>
            </p:cNvPr>
            <p:cNvSpPr>
              <a:spLocks/>
            </p:cNvSpPr>
            <p:nvPr userDrawn="1"/>
          </p:nvSpPr>
          <p:spPr bwMode="auto">
            <a:xfrm>
              <a:off x="4966" y="1915"/>
              <a:ext cx="795" cy="795"/>
            </a:xfrm>
            <a:custGeom>
              <a:avLst/>
              <a:gdLst>
                <a:gd name="T0" fmla="*/ 882 w 882"/>
                <a:gd name="T1" fmla="*/ 0 h 882"/>
                <a:gd name="T2" fmla="*/ 882 w 882"/>
                <a:gd name="T3" fmla="*/ 0 h 882"/>
                <a:gd name="T4" fmla="*/ 0 w 882"/>
                <a:gd name="T5" fmla="*/ 882 h 882"/>
                <a:gd name="T6" fmla="*/ 178 w 882"/>
                <a:gd name="T7" fmla="*/ 882 h 882"/>
                <a:gd name="T8" fmla="*/ 882 w 882"/>
                <a:gd name="T9" fmla="*/ 177 h 882"/>
                <a:gd name="T10" fmla="*/ 882 w 882"/>
                <a:gd name="T11" fmla="*/ 0 h 882"/>
              </a:gdLst>
              <a:ahLst/>
              <a:cxnLst>
                <a:cxn ang="0">
                  <a:pos x="T0" y="T1"/>
                </a:cxn>
                <a:cxn ang="0">
                  <a:pos x="T2" y="T3"/>
                </a:cxn>
                <a:cxn ang="0">
                  <a:pos x="T4" y="T5"/>
                </a:cxn>
                <a:cxn ang="0">
                  <a:pos x="T6" y="T7"/>
                </a:cxn>
                <a:cxn ang="0">
                  <a:pos x="T8" y="T9"/>
                </a:cxn>
                <a:cxn ang="0">
                  <a:pos x="T10" y="T11"/>
                </a:cxn>
              </a:cxnLst>
              <a:rect l="0" t="0" r="r" b="b"/>
              <a:pathLst>
                <a:path w="882" h="882">
                  <a:moveTo>
                    <a:pt x="882" y="0"/>
                  </a:moveTo>
                  <a:lnTo>
                    <a:pt x="882" y="0"/>
                  </a:lnTo>
                  <a:lnTo>
                    <a:pt x="0" y="882"/>
                  </a:lnTo>
                  <a:lnTo>
                    <a:pt x="178" y="882"/>
                  </a:lnTo>
                  <a:lnTo>
                    <a:pt x="882" y="177"/>
                  </a:lnTo>
                  <a:lnTo>
                    <a:pt x="882" y="0"/>
                  </a:lnTo>
                  <a:close/>
                </a:path>
              </a:pathLst>
            </a:custGeom>
            <a:solidFill>
              <a:srgbClr val="2B1ED9"/>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pic>
        <p:nvPicPr>
          <p:cNvPr id="23" name="Picture 22">
            <a:extLst>
              <a:ext uri="{FF2B5EF4-FFF2-40B4-BE49-F238E27FC236}">
                <a16:creationId xmlns:a16="http://schemas.microsoft.com/office/drawing/2014/main" id="{2939A167-50F0-D942-B096-82082E284BF5}"/>
              </a:ext>
            </a:extLst>
          </p:cNvPr>
          <p:cNvPicPr>
            <a:picLocks noChangeAspect="1"/>
          </p:cNvPicPr>
          <p:nvPr userDrawn="1"/>
        </p:nvPicPr>
        <p:blipFill>
          <a:blip r:embed="rId3"/>
          <a:stretch>
            <a:fillRect/>
          </a:stretch>
        </p:blipFill>
        <p:spPr>
          <a:xfrm>
            <a:off x="250679" y="6336792"/>
            <a:ext cx="463891" cy="365760"/>
          </a:xfrm>
          <a:prstGeom prst="rect">
            <a:avLst/>
          </a:prstGeom>
        </p:spPr>
      </p:pic>
    </p:spTree>
    <p:extLst>
      <p:ext uri="{BB962C8B-B14F-4D97-AF65-F5344CB8AC3E}">
        <p14:creationId xmlns:p14="http://schemas.microsoft.com/office/powerpoint/2010/main" val="23039799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hoto Page 2">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0A85A1F7-702A-49A4-963E-9B86BEB20D14}"/>
              </a:ext>
            </a:extLst>
          </p:cNvPr>
          <p:cNvSpPr>
            <a:spLocks noGrp="1"/>
          </p:cNvSpPr>
          <p:nvPr>
            <p:ph type="pic" sz="quarter" idx="13"/>
          </p:nvPr>
        </p:nvSpPr>
        <p:spPr>
          <a:xfrm>
            <a:off x="1084263" y="1450975"/>
            <a:ext cx="4629150" cy="4827588"/>
          </a:xfrm>
        </p:spPr>
        <p:txBody>
          <a:bodyPr/>
          <a:lstStyle>
            <a:lvl1pPr marL="0" indent="0">
              <a:buNone/>
              <a:defRPr/>
            </a:lvl1pPr>
          </a:lstStyle>
          <a:p>
            <a:endParaRPr lang="en-US" dirty="0"/>
          </a:p>
        </p:txBody>
      </p:sp>
      <p:pic>
        <p:nvPicPr>
          <p:cNvPr id="5" name="Picture 4">
            <a:extLst>
              <a:ext uri="{FF2B5EF4-FFF2-40B4-BE49-F238E27FC236}">
                <a16:creationId xmlns:a16="http://schemas.microsoft.com/office/drawing/2014/main" id="{AE111B37-9B57-4F17-974E-B889B88AF1C1}"/>
              </a:ext>
            </a:extLst>
          </p:cNvPr>
          <p:cNvPicPr>
            <a:picLocks noChangeAspect="1"/>
          </p:cNvPicPr>
          <p:nvPr userDrawn="1"/>
        </p:nvPicPr>
        <p:blipFill>
          <a:blip r:embed="rId2"/>
          <a:stretch>
            <a:fillRect/>
          </a:stretch>
        </p:blipFill>
        <p:spPr>
          <a:xfrm>
            <a:off x="-798057" y="1117617"/>
            <a:ext cx="4951603" cy="51185"/>
          </a:xfrm>
          <a:prstGeom prst="rect">
            <a:avLst/>
          </a:prstGeom>
        </p:spPr>
      </p:pic>
      <p:pic>
        <p:nvPicPr>
          <p:cNvPr id="7" name="Picture 6">
            <a:extLst>
              <a:ext uri="{FF2B5EF4-FFF2-40B4-BE49-F238E27FC236}">
                <a16:creationId xmlns:a16="http://schemas.microsoft.com/office/drawing/2014/main" id="{AA183A94-2276-47CB-8852-0627819B3100}"/>
              </a:ext>
            </a:extLst>
          </p:cNvPr>
          <p:cNvPicPr>
            <a:picLocks noChangeAspect="1"/>
          </p:cNvPicPr>
          <p:nvPr userDrawn="1"/>
        </p:nvPicPr>
        <p:blipFill>
          <a:blip r:embed="rId3"/>
          <a:stretch>
            <a:fillRect/>
          </a:stretch>
        </p:blipFill>
        <p:spPr>
          <a:xfrm>
            <a:off x="3967566" y="4533577"/>
            <a:ext cx="1745172" cy="1745172"/>
          </a:xfrm>
          <a:prstGeom prst="rect">
            <a:avLst/>
          </a:prstGeom>
        </p:spPr>
      </p:pic>
      <p:sp>
        <p:nvSpPr>
          <p:cNvPr id="8" name="Text Placeholder 14">
            <a:extLst>
              <a:ext uri="{FF2B5EF4-FFF2-40B4-BE49-F238E27FC236}">
                <a16:creationId xmlns:a16="http://schemas.microsoft.com/office/drawing/2014/main" id="{7232C5EC-9F2E-4F0A-8910-2522B656F7FB}"/>
              </a:ext>
            </a:extLst>
          </p:cNvPr>
          <p:cNvSpPr>
            <a:spLocks noGrp="1"/>
          </p:cNvSpPr>
          <p:nvPr>
            <p:ph type="body" sz="quarter" idx="11" hasCustomPrompt="1"/>
          </p:nvPr>
        </p:nvSpPr>
        <p:spPr>
          <a:xfrm>
            <a:off x="727436" y="427603"/>
            <a:ext cx="5261723" cy="877887"/>
          </a:xfrm>
        </p:spPr>
        <p:txBody>
          <a:bodyPr>
            <a:normAutofit/>
          </a:bodyPr>
          <a:lstStyle>
            <a:lvl1pPr marL="0" indent="0">
              <a:buNone/>
              <a:defRPr sz="2800" b="1" baseline="0">
                <a:solidFill>
                  <a:srgbClr val="143157"/>
                </a:solidFill>
                <a:latin typeface="+mj-lt"/>
              </a:defRPr>
            </a:lvl1pPr>
          </a:lstStyle>
          <a:p>
            <a:pPr lvl="0"/>
            <a:r>
              <a:rPr lang="en-US" dirty="0"/>
              <a:t>Photo Page</a:t>
            </a:r>
          </a:p>
        </p:txBody>
      </p:sp>
      <p:sp>
        <p:nvSpPr>
          <p:cNvPr id="9" name="Text Placeholder 11">
            <a:extLst>
              <a:ext uri="{FF2B5EF4-FFF2-40B4-BE49-F238E27FC236}">
                <a16:creationId xmlns:a16="http://schemas.microsoft.com/office/drawing/2014/main" id="{1109F48F-E7B7-4BAF-8651-F7A3E310015E}"/>
              </a:ext>
            </a:extLst>
          </p:cNvPr>
          <p:cNvSpPr>
            <a:spLocks noGrp="1"/>
          </p:cNvSpPr>
          <p:nvPr>
            <p:ph type="body" sz="quarter" idx="12" hasCustomPrompt="1"/>
          </p:nvPr>
        </p:nvSpPr>
        <p:spPr>
          <a:xfrm>
            <a:off x="5989159" y="1468526"/>
            <a:ext cx="6055151" cy="4594225"/>
          </a:xfrm>
        </p:spPr>
        <p:txBody>
          <a:bodyPr/>
          <a:lstStyle>
            <a:lvl1pPr>
              <a:defRPr sz="2400">
                <a:solidFill>
                  <a:schemeClr val="bg1">
                    <a:lumMod val="50000"/>
                  </a:schemeClr>
                </a:solidFill>
              </a:defRPr>
            </a:lvl1pPr>
            <a:lvl2pPr>
              <a:defRPr sz="2000">
                <a:solidFill>
                  <a:schemeClr val="bg1">
                    <a:lumMod val="50000"/>
                  </a:schemeClr>
                </a:solidFill>
              </a:defRPr>
            </a:lvl2pPr>
            <a:lvl3pPr>
              <a:defRPr sz="1600">
                <a:solidFill>
                  <a:schemeClr val="bg1">
                    <a:lumMod val="50000"/>
                  </a:schemeClr>
                </a:solidFill>
              </a:defRPr>
            </a:lvl3pPr>
            <a:lvl4pPr>
              <a:defRPr sz="1400">
                <a:solidFill>
                  <a:schemeClr val="bg1">
                    <a:lumMod val="50000"/>
                  </a:schemeClr>
                </a:solidFill>
              </a:defRPr>
            </a:lvl4pPr>
            <a:lvl5pPr>
              <a:defRPr sz="1400">
                <a:solidFill>
                  <a:schemeClr val="bg1">
                    <a:lumMod val="50000"/>
                  </a:schemeClr>
                </a:solidFill>
              </a:defRPr>
            </a:lvl5pPr>
          </a:lstStyle>
          <a:p>
            <a:pPr lvl="0"/>
            <a:r>
              <a:rPr lang="en-US" dirty="0" err="1"/>
              <a:t>Veniam</a:t>
            </a:r>
            <a:r>
              <a:rPr lang="en-US" dirty="0"/>
              <a:t> </a:t>
            </a:r>
            <a:r>
              <a:rPr lang="en-US" dirty="0" err="1"/>
              <a:t>offendit</a:t>
            </a:r>
            <a:r>
              <a:rPr lang="en-US" dirty="0"/>
              <a:t> </a:t>
            </a:r>
            <a:r>
              <a:rPr lang="en-US" dirty="0" err="1"/>
              <a:t>ea</a:t>
            </a:r>
            <a:r>
              <a:rPr lang="en-US" dirty="0"/>
              <a:t> cum, stet </a:t>
            </a:r>
            <a:r>
              <a:rPr lang="en-US" dirty="0" err="1"/>
              <a:t>omnesque</a:t>
            </a:r>
            <a:r>
              <a:rPr lang="en-US" dirty="0"/>
              <a:t> </a:t>
            </a:r>
            <a:r>
              <a:rPr lang="en-US" dirty="0" err="1"/>
              <a:t>forensibus</a:t>
            </a:r>
            <a:r>
              <a:rPr lang="en-US" dirty="0"/>
              <a:t> ex sed.</a:t>
            </a:r>
          </a:p>
          <a:p>
            <a:pPr lvl="1"/>
            <a:r>
              <a:rPr lang="en-US" dirty="0"/>
              <a:t>Ex </a:t>
            </a:r>
            <a:r>
              <a:rPr lang="en-US" dirty="0" err="1"/>
              <a:t>legere</a:t>
            </a:r>
            <a:r>
              <a:rPr lang="en-US" dirty="0"/>
              <a:t> </a:t>
            </a:r>
            <a:r>
              <a:rPr lang="en-US" dirty="0" err="1"/>
              <a:t>alternum</a:t>
            </a:r>
            <a:r>
              <a:rPr lang="en-US" dirty="0"/>
              <a:t> </a:t>
            </a:r>
            <a:r>
              <a:rPr lang="en-US" dirty="0" err="1"/>
              <a:t>vulputate</a:t>
            </a:r>
            <a:r>
              <a:rPr lang="en-US" dirty="0"/>
              <a:t> </a:t>
            </a:r>
            <a:r>
              <a:rPr lang="en-US" dirty="0" err="1"/>
              <a:t>usu</a:t>
            </a:r>
            <a:r>
              <a:rPr lang="en-US" dirty="0"/>
              <a:t>, </a:t>
            </a:r>
            <a:r>
              <a:rPr lang="en-US" dirty="0" err="1"/>
              <a:t>nominavi</a:t>
            </a:r>
            <a:r>
              <a:rPr lang="en-US" dirty="0"/>
              <a:t> </a:t>
            </a:r>
            <a:r>
              <a:rPr lang="en-US" dirty="0" err="1"/>
              <a:t>princepes</a:t>
            </a:r>
            <a:r>
              <a:rPr lang="en-US" dirty="0"/>
              <a:t> cu sea.</a:t>
            </a:r>
          </a:p>
          <a:p>
            <a:pPr lvl="2"/>
            <a:r>
              <a:rPr lang="en-US" dirty="0" err="1"/>
              <a:t>Nonumy</a:t>
            </a:r>
            <a:r>
              <a:rPr lang="en-US" dirty="0"/>
              <a:t> </a:t>
            </a:r>
            <a:r>
              <a:rPr lang="en-US" dirty="0" err="1"/>
              <a:t>vulputate</a:t>
            </a:r>
            <a:r>
              <a:rPr lang="en-US" dirty="0"/>
              <a:t> </a:t>
            </a:r>
            <a:r>
              <a:rPr lang="en-US" dirty="0" err="1"/>
              <a:t>elaboratet</a:t>
            </a:r>
            <a:r>
              <a:rPr lang="en-US" dirty="0"/>
              <a:t> et pro, lorem option has id.</a:t>
            </a:r>
          </a:p>
          <a:p>
            <a:pPr lvl="3"/>
            <a:r>
              <a:rPr lang="en-US" dirty="0"/>
              <a:t>Sit in </a:t>
            </a:r>
            <a:r>
              <a:rPr lang="en-US" dirty="0" err="1"/>
              <a:t>movet</a:t>
            </a:r>
            <a:r>
              <a:rPr lang="en-US" dirty="0"/>
              <a:t> </a:t>
            </a:r>
            <a:r>
              <a:rPr lang="en-US" dirty="0" err="1"/>
              <a:t>iriure</a:t>
            </a:r>
            <a:r>
              <a:rPr lang="en-US" dirty="0"/>
              <a:t> </a:t>
            </a:r>
            <a:r>
              <a:rPr lang="en-US" dirty="0" err="1"/>
              <a:t>mentitum</a:t>
            </a:r>
            <a:r>
              <a:rPr lang="en-US" dirty="0"/>
              <a:t>, cum in </a:t>
            </a:r>
            <a:r>
              <a:rPr lang="en-US" dirty="0" err="1"/>
              <a:t>unum</a:t>
            </a:r>
            <a:r>
              <a:rPr lang="en-US" dirty="0"/>
              <a:t> </a:t>
            </a:r>
            <a:r>
              <a:rPr lang="en-US" dirty="0" err="1"/>
              <a:t>indoctum</a:t>
            </a:r>
            <a:r>
              <a:rPr lang="en-US" dirty="0"/>
              <a:t> </a:t>
            </a:r>
            <a:r>
              <a:rPr lang="en-US" dirty="0" err="1"/>
              <a:t>urbanitas</a:t>
            </a:r>
            <a:r>
              <a:rPr lang="en-US" dirty="0"/>
              <a:t>, at sed </a:t>
            </a:r>
            <a:r>
              <a:rPr lang="en-US" dirty="0" err="1"/>
              <a:t>assum</a:t>
            </a:r>
            <a:r>
              <a:rPr lang="en-US" dirty="0"/>
              <a:t> </a:t>
            </a:r>
            <a:r>
              <a:rPr lang="en-US" dirty="0" err="1"/>
              <a:t>paulo</a:t>
            </a:r>
            <a:r>
              <a:rPr lang="en-US" dirty="0"/>
              <a:t> commune.</a:t>
            </a:r>
          </a:p>
          <a:p>
            <a:pPr lvl="4"/>
            <a:r>
              <a:rPr lang="en-US" dirty="0" err="1"/>
              <a:t>Nibh</a:t>
            </a:r>
            <a:r>
              <a:rPr lang="en-US" dirty="0"/>
              <a:t> </a:t>
            </a:r>
            <a:r>
              <a:rPr lang="en-US" dirty="0" err="1"/>
              <a:t>adipiscing</a:t>
            </a:r>
            <a:r>
              <a:rPr lang="en-US" dirty="0"/>
              <a:t> cu sed, </a:t>
            </a:r>
            <a:r>
              <a:rPr lang="en-US" dirty="0" err="1"/>
              <a:t>suas</a:t>
            </a:r>
            <a:r>
              <a:rPr lang="en-US" dirty="0"/>
              <a:t> </a:t>
            </a:r>
            <a:r>
              <a:rPr lang="en-US" dirty="0" err="1"/>
              <a:t>docendi</a:t>
            </a:r>
            <a:r>
              <a:rPr lang="en-US" dirty="0"/>
              <a:t> </a:t>
            </a:r>
            <a:r>
              <a:rPr lang="en-US" dirty="0" err="1"/>
              <a:t>assueverit</a:t>
            </a:r>
            <a:r>
              <a:rPr lang="en-US" dirty="0"/>
              <a:t> </a:t>
            </a:r>
            <a:r>
              <a:rPr lang="en-US" dirty="0" err="1"/>
              <a:t>te</a:t>
            </a:r>
            <a:r>
              <a:rPr lang="en-US" dirty="0"/>
              <a:t> per.</a:t>
            </a:r>
          </a:p>
        </p:txBody>
      </p:sp>
      <p:pic>
        <p:nvPicPr>
          <p:cNvPr id="13" name="Picture 12">
            <a:extLst>
              <a:ext uri="{FF2B5EF4-FFF2-40B4-BE49-F238E27FC236}">
                <a16:creationId xmlns:a16="http://schemas.microsoft.com/office/drawing/2014/main" id="{AC54AD53-7742-B44B-ACBE-5A51B2A73E5A}"/>
              </a:ext>
            </a:extLst>
          </p:cNvPr>
          <p:cNvPicPr>
            <a:picLocks noChangeAspect="1"/>
          </p:cNvPicPr>
          <p:nvPr userDrawn="1"/>
        </p:nvPicPr>
        <p:blipFill>
          <a:blip r:embed="rId4"/>
          <a:stretch>
            <a:fillRect/>
          </a:stretch>
        </p:blipFill>
        <p:spPr>
          <a:xfrm>
            <a:off x="250679" y="6336792"/>
            <a:ext cx="463891" cy="365760"/>
          </a:xfrm>
          <a:prstGeom prst="rect">
            <a:avLst/>
          </a:prstGeom>
        </p:spPr>
      </p:pic>
    </p:spTree>
    <p:extLst>
      <p:ext uri="{BB962C8B-B14F-4D97-AF65-F5344CB8AC3E}">
        <p14:creationId xmlns:p14="http://schemas.microsoft.com/office/powerpoint/2010/main" val="420640445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hoto Page 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B69F112-C8F5-4070-95E4-FD7424E40426}"/>
              </a:ext>
            </a:extLst>
          </p:cNvPr>
          <p:cNvPicPr>
            <a:picLocks noChangeAspect="1"/>
          </p:cNvPicPr>
          <p:nvPr userDrawn="1"/>
        </p:nvPicPr>
        <p:blipFill>
          <a:blip r:embed="rId2"/>
          <a:stretch>
            <a:fillRect/>
          </a:stretch>
        </p:blipFill>
        <p:spPr>
          <a:xfrm rot="5400000">
            <a:off x="5334000" y="1"/>
            <a:ext cx="6858000" cy="6858000"/>
          </a:xfrm>
          <a:prstGeom prst="rect">
            <a:avLst/>
          </a:prstGeom>
        </p:spPr>
      </p:pic>
      <p:pic>
        <p:nvPicPr>
          <p:cNvPr id="11" name="Picture 10">
            <a:extLst>
              <a:ext uri="{FF2B5EF4-FFF2-40B4-BE49-F238E27FC236}">
                <a16:creationId xmlns:a16="http://schemas.microsoft.com/office/drawing/2014/main" id="{99FB3672-AB1D-4A8A-9A5D-ABD958AAEAB4}"/>
              </a:ext>
            </a:extLst>
          </p:cNvPr>
          <p:cNvPicPr>
            <a:picLocks noChangeAspect="1"/>
          </p:cNvPicPr>
          <p:nvPr userDrawn="1"/>
        </p:nvPicPr>
        <p:blipFill>
          <a:blip r:embed="rId3"/>
          <a:stretch>
            <a:fillRect/>
          </a:stretch>
        </p:blipFill>
        <p:spPr>
          <a:xfrm>
            <a:off x="-798057" y="1117617"/>
            <a:ext cx="4951603" cy="51185"/>
          </a:xfrm>
          <a:prstGeom prst="rect">
            <a:avLst/>
          </a:prstGeom>
        </p:spPr>
      </p:pic>
      <p:sp>
        <p:nvSpPr>
          <p:cNvPr id="13" name="Text Placeholder 14">
            <a:extLst>
              <a:ext uri="{FF2B5EF4-FFF2-40B4-BE49-F238E27FC236}">
                <a16:creationId xmlns:a16="http://schemas.microsoft.com/office/drawing/2014/main" id="{07D95A90-868F-4B8A-A898-602B6054A8EA}"/>
              </a:ext>
            </a:extLst>
          </p:cNvPr>
          <p:cNvSpPr>
            <a:spLocks noGrp="1"/>
          </p:cNvSpPr>
          <p:nvPr>
            <p:ph type="body" sz="quarter" idx="11" hasCustomPrompt="1"/>
          </p:nvPr>
        </p:nvSpPr>
        <p:spPr>
          <a:xfrm>
            <a:off x="727436" y="427603"/>
            <a:ext cx="5261723" cy="877887"/>
          </a:xfrm>
        </p:spPr>
        <p:txBody>
          <a:bodyPr>
            <a:normAutofit/>
          </a:bodyPr>
          <a:lstStyle>
            <a:lvl1pPr marL="0" indent="0">
              <a:buNone/>
              <a:defRPr sz="2800" b="1" baseline="0">
                <a:solidFill>
                  <a:srgbClr val="143157"/>
                </a:solidFill>
                <a:latin typeface="+mj-lt"/>
              </a:defRPr>
            </a:lvl1pPr>
          </a:lstStyle>
          <a:p>
            <a:pPr lvl="0"/>
            <a:r>
              <a:rPr lang="en-US" dirty="0"/>
              <a:t>Photo Page</a:t>
            </a:r>
          </a:p>
        </p:txBody>
      </p:sp>
      <p:sp>
        <p:nvSpPr>
          <p:cNvPr id="14" name="Text Placeholder 11">
            <a:extLst>
              <a:ext uri="{FF2B5EF4-FFF2-40B4-BE49-F238E27FC236}">
                <a16:creationId xmlns:a16="http://schemas.microsoft.com/office/drawing/2014/main" id="{424C9DC9-7061-4552-A3A2-33F7EBC5742D}"/>
              </a:ext>
            </a:extLst>
          </p:cNvPr>
          <p:cNvSpPr>
            <a:spLocks noGrp="1"/>
          </p:cNvSpPr>
          <p:nvPr>
            <p:ph type="body" sz="quarter" idx="12" hasCustomPrompt="1"/>
          </p:nvPr>
        </p:nvSpPr>
        <p:spPr>
          <a:xfrm>
            <a:off x="727436" y="1733092"/>
            <a:ext cx="4048899" cy="4007291"/>
          </a:xfrm>
        </p:spPr>
        <p:txBody>
          <a:bodyPr/>
          <a:lstStyle>
            <a:lvl1pPr>
              <a:defRPr sz="2000">
                <a:solidFill>
                  <a:schemeClr val="bg1">
                    <a:lumMod val="50000"/>
                  </a:schemeClr>
                </a:solidFill>
              </a:defRPr>
            </a:lvl1pPr>
            <a:lvl2pPr>
              <a:defRPr sz="1700">
                <a:solidFill>
                  <a:schemeClr val="bg1">
                    <a:lumMod val="50000"/>
                  </a:schemeClr>
                </a:solidFill>
              </a:defRPr>
            </a:lvl2pPr>
            <a:lvl3pPr>
              <a:defRPr sz="1400">
                <a:solidFill>
                  <a:schemeClr val="bg1">
                    <a:lumMod val="50000"/>
                  </a:schemeClr>
                </a:solidFill>
              </a:defRPr>
            </a:lvl3pPr>
            <a:lvl4pPr>
              <a:defRPr sz="1200">
                <a:solidFill>
                  <a:schemeClr val="bg1">
                    <a:lumMod val="50000"/>
                  </a:schemeClr>
                </a:solidFill>
              </a:defRPr>
            </a:lvl4pPr>
            <a:lvl5pPr>
              <a:defRPr sz="1200">
                <a:solidFill>
                  <a:schemeClr val="bg1">
                    <a:lumMod val="50000"/>
                  </a:schemeClr>
                </a:solidFill>
              </a:defRPr>
            </a:lvl5pPr>
          </a:lstStyle>
          <a:p>
            <a:pPr lvl="0"/>
            <a:r>
              <a:rPr lang="en-US" dirty="0" err="1"/>
              <a:t>Veniam</a:t>
            </a:r>
            <a:r>
              <a:rPr lang="en-US" dirty="0"/>
              <a:t> </a:t>
            </a:r>
            <a:r>
              <a:rPr lang="en-US" dirty="0" err="1"/>
              <a:t>offendit</a:t>
            </a:r>
            <a:r>
              <a:rPr lang="en-US" dirty="0"/>
              <a:t> </a:t>
            </a:r>
            <a:r>
              <a:rPr lang="en-US" dirty="0" err="1"/>
              <a:t>ea</a:t>
            </a:r>
            <a:r>
              <a:rPr lang="en-US" dirty="0"/>
              <a:t> cum, stet </a:t>
            </a:r>
            <a:r>
              <a:rPr lang="en-US" dirty="0" err="1"/>
              <a:t>omnesque</a:t>
            </a:r>
            <a:r>
              <a:rPr lang="en-US" dirty="0"/>
              <a:t> </a:t>
            </a:r>
            <a:r>
              <a:rPr lang="en-US" dirty="0" err="1"/>
              <a:t>forensibus</a:t>
            </a:r>
            <a:r>
              <a:rPr lang="en-US" dirty="0"/>
              <a:t> ex sed.</a:t>
            </a:r>
          </a:p>
          <a:p>
            <a:pPr lvl="1"/>
            <a:r>
              <a:rPr lang="en-US" dirty="0"/>
              <a:t>Ex </a:t>
            </a:r>
            <a:r>
              <a:rPr lang="en-US" dirty="0" err="1"/>
              <a:t>legere</a:t>
            </a:r>
            <a:r>
              <a:rPr lang="en-US" dirty="0"/>
              <a:t> </a:t>
            </a:r>
            <a:r>
              <a:rPr lang="en-US" dirty="0" err="1"/>
              <a:t>alternum</a:t>
            </a:r>
            <a:r>
              <a:rPr lang="en-US" dirty="0"/>
              <a:t> </a:t>
            </a:r>
            <a:r>
              <a:rPr lang="en-US" dirty="0" err="1"/>
              <a:t>vulputate</a:t>
            </a:r>
            <a:r>
              <a:rPr lang="en-US" dirty="0"/>
              <a:t> </a:t>
            </a:r>
            <a:r>
              <a:rPr lang="en-US" dirty="0" err="1"/>
              <a:t>usu</a:t>
            </a:r>
            <a:r>
              <a:rPr lang="en-US" dirty="0"/>
              <a:t>, </a:t>
            </a:r>
            <a:r>
              <a:rPr lang="en-US" dirty="0" err="1"/>
              <a:t>nominavi</a:t>
            </a:r>
            <a:r>
              <a:rPr lang="en-US" dirty="0"/>
              <a:t> </a:t>
            </a:r>
            <a:r>
              <a:rPr lang="en-US" dirty="0" err="1"/>
              <a:t>princepes</a:t>
            </a:r>
            <a:r>
              <a:rPr lang="en-US" dirty="0"/>
              <a:t> cu sea.</a:t>
            </a:r>
          </a:p>
          <a:p>
            <a:pPr lvl="2"/>
            <a:r>
              <a:rPr lang="en-US" dirty="0" err="1"/>
              <a:t>Nonumy</a:t>
            </a:r>
            <a:r>
              <a:rPr lang="en-US" dirty="0"/>
              <a:t> </a:t>
            </a:r>
            <a:r>
              <a:rPr lang="en-US" dirty="0" err="1"/>
              <a:t>vulputate</a:t>
            </a:r>
            <a:r>
              <a:rPr lang="en-US" dirty="0"/>
              <a:t> </a:t>
            </a:r>
            <a:r>
              <a:rPr lang="en-US" dirty="0" err="1"/>
              <a:t>elaboratet</a:t>
            </a:r>
            <a:r>
              <a:rPr lang="en-US" dirty="0"/>
              <a:t> et pro, lorem option has id.</a:t>
            </a:r>
          </a:p>
          <a:p>
            <a:pPr lvl="3"/>
            <a:r>
              <a:rPr lang="en-US" dirty="0"/>
              <a:t>Sit in </a:t>
            </a:r>
            <a:r>
              <a:rPr lang="en-US" dirty="0" err="1"/>
              <a:t>movet</a:t>
            </a:r>
            <a:r>
              <a:rPr lang="en-US" dirty="0"/>
              <a:t> </a:t>
            </a:r>
            <a:r>
              <a:rPr lang="en-US" dirty="0" err="1"/>
              <a:t>iriure</a:t>
            </a:r>
            <a:r>
              <a:rPr lang="en-US" dirty="0"/>
              <a:t> </a:t>
            </a:r>
            <a:r>
              <a:rPr lang="en-US" dirty="0" err="1"/>
              <a:t>mentitum</a:t>
            </a:r>
            <a:r>
              <a:rPr lang="en-US" dirty="0"/>
              <a:t>, cum in </a:t>
            </a:r>
            <a:r>
              <a:rPr lang="en-US" dirty="0" err="1"/>
              <a:t>unum</a:t>
            </a:r>
            <a:r>
              <a:rPr lang="en-US" dirty="0"/>
              <a:t> </a:t>
            </a:r>
            <a:r>
              <a:rPr lang="en-US" dirty="0" err="1"/>
              <a:t>indoctum</a:t>
            </a:r>
            <a:r>
              <a:rPr lang="en-US" dirty="0"/>
              <a:t> </a:t>
            </a:r>
            <a:r>
              <a:rPr lang="en-US" dirty="0" err="1"/>
              <a:t>urbanitas</a:t>
            </a:r>
            <a:r>
              <a:rPr lang="en-US" dirty="0"/>
              <a:t>, at sed </a:t>
            </a:r>
            <a:r>
              <a:rPr lang="en-US" dirty="0" err="1"/>
              <a:t>assum</a:t>
            </a:r>
            <a:r>
              <a:rPr lang="en-US" dirty="0"/>
              <a:t> </a:t>
            </a:r>
            <a:r>
              <a:rPr lang="en-US" dirty="0" err="1"/>
              <a:t>paulo</a:t>
            </a:r>
            <a:r>
              <a:rPr lang="en-US" dirty="0"/>
              <a:t> commune.</a:t>
            </a:r>
          </a:p>
          <a:p>
            <a:pPr lvl="4"/>
            <a:r>
              <a:rPr lang="en-US" dirty="0" err="1"/>
              <a:t>Nibh</a:t>
            </a:r>
            <a:r>
              <a:rPr lang="en-US" dirty="0"/>
              <a:t> </a:t>
            </a:r>
            <a:r>
              <a:rPr lang="en-US" dirty="0" err="1"/>
              <a:t>adipiscing</a:t>
            </a:r>
            <a:r>
              <a:rPr lang="en-US" dirty="0"/>
              <a:t> cu sed, </a:t>
            </a:r>
            <a:r>
              <a:rPr lang="en-US" dirty="0" err="1"/>
              <a:t>suas</a:t>
            </a:r>
            <a:r>
              <a:rPr lang="en-US" dirty="0"/>
              <a:t> </a:t>
            </a:r>
            <a:r>
              <a:rPr lang="en-US" dirty="0" err="1"/>
              <a:t>docendi</a:t>
            </a:r>
            <a:r>
              <a:rPr lang="en-US" dirty="0"/>
              <a:t> </a:t>
            </a:r>
            <a:r>
              <a:rPr lang="en-US" dirty="0" err="1"/>
              <a:t>assueverit</a:t>
            </a:r>
            <a:r>
              <a:rPr lang="en-US" dirty="0"/>
              <a:t> </a:t>
            </a:r>
            <a:r>
              <a:rPr lang="en-US" dirty="0" err="1"/>
              <a:t>te</a:t>
            </a:r>
            <a:r>
              <a:rPr lang="en-US" dirty="0"/>
              <a:t> per.</a:t>
            </a:r>
          </a:p>
        </p:txBody>
      </p:sp>
      <p:sp>
        <p:nvSpPr>
          <p:cNvPr id="16" name="Picture Placeholder 15">
            <a:extLst>
              <a:ext uri="{FF2B5EF4-FFF2-40B4-BE49-F238E27FC236}">
                <a16:creationId xmlns:a16="http://schemas.microsoft.com/office/drawing/2014/main" id="{464617D0-A8FA-4DB5-9B59-6242874B8B87}"/>
              </a:ext>
            </a:extLst>
          </p:cNvPr>
          <p:cNvSpPr>
            <a:spLocks noGrp="1"/>
          </p:cNvSpPr>
          <p:nvPr>
            <p:ph type="pic" sz="quarter" idx="13"/>
          </p:nvPr>
        </p:nvSpPr>
        <p:spPr>
          <a:xfrm>
            <a:off x="5543444" y="1733092"/>
            <a:ext cx="6037262" cy="4147008"/>
          </a:xfrm>
        </p:spPr>
        <p:txBody>
          <a:bodyPr/>
          <a:lstStyle>
            <a:lvl1pPr marL="0" indent="0">
              <a:buNone/>
              <a:defRPr/>
            </a:lvl1pPr>
          </a:lstStyle>
          <a:p>
            <a:endParaRPr lang="en-US" dirty="0"/>
          </a:p>
        </p:txBody>
      </p:sp>
      <p:pic>
        <p:nvPicPr>
          <p:cNvPr id="15" name="Picture 14">
            <a:extLst>
              <a:ext uri="{FF2B5EF4-FFF2-40B4-BE49-F238E27FC236}">
                <a16:creationId xmlns:a16="http://schemas.microsoft.com/office/drawing/2014/main" id="{845DB9B5-427A-774B-9458-B1CCD5D3D285}"/>
              </a:ext>
            </a:extLst>
          </p:cNvPr>
          <p:cNvPicPr>
            <a:picLocks noChangeAspect="1"/>
          </p:cNvPicPr>
          <p:nvPr userDrawn="1"/>
        </p:nvPicPr>
        <p:blipFill>
          <a:blip r:embed="rId4"/>
          <a:stretch>
            <a:fillRect/>
          </a:stretch>
        </p:blipFill>
        <p:spPr>
          <a:xfrm>
            <a:off x="250679" y="6336792"/>
            <a:ext cx="463891" cy="365760"/>
          </a:xfrm>
          <a:prstGeom prst="rect">
            <a:avLst/>
          </a:prstGeom>
        </p:spPr>
      </p:pic>
    </p:spTree>
    <p:extLst>
      <p:ext uri="{BB962C8B-B14F-4D97-AF65-F5344CB8AC3E}">
        <p14:creationId xmlns:p14="http://schemas.microsoft.com/office/powerpoint/2010/main" val="283369832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hoto Page 4">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D1E2370-636D-441C-94FA-C4B8A100BE17}"/>
              </a:ext>
            </a:extLst>
          </p:cNvPr>
          <p:cNvPicPr>
            <a:picLocks noChangeAspect="1"/>
          </p:cNvPicPr>
          <p:nvPr userDrawn="1"/>
        </p:nvPicPr>
        <p:blipFill>
          <a:blip r:embed="rId2"/>
          <a:stretch>
            <a:fillRect/>
          </a:stretch>
        </p:blipFill>
        <p:spPr>
          <a:xfrm>
            <a:off x="-798057" y="1117617"/>
            <a:ext cx="4951603" cy="51185"/>
          </a:xfrm>
          <a:prstGeom prst="rect">
            <a:avLst/>
          </a:prstGeom>
        </p:spPr>
      </p:pic>
      <p:sp>
        <p:nvSpPr>
          <p:cNvPr id="10" name="Text Placeholder 14">
            <a:extLst>
              <a:ext uri="{FF2B5EF4-FFF2-40B4-BE49-F238E27FC236}">
                <a16:creationId xmlns:a16="http://schemas.microsoft.com/office/drawing/2014/main" id="{EF1E8987-B567-4B6B-9FCD-6444D328411B}"/>
              </a:ext>
            </a:extLst>
          </p:cNvPr>
          <p:cNvSpPr>
            <a:spLocks noGrp="1"/>
          </p:cNvSpPr>
          <p:nvPr>
            <p:ph type="body" sz="quarter" idx="11" hasCustomPrompt="1"/>
          </p:nvPr>
        </p:nvSpPr>
        <p:spPr>
          <a:xfrm>
            <a:off x="727436" y="427603"/>
            <a:ext cx="5261723" cy="877887"/>
          </a:xfrm>
        </p:spPr>
        <p:txBody>
          <a:bodyPr>
            <a:normAutofit/>
          </a:bodyPr>
          <a:lstStyle>
            <a:lvl1pPr marL="0" indent="0">
              <a:buNone/>
              <a:defRPr sz="2800" b="1" baseline="0">
                <a:solidFill>
                  <a:srgbClr val="143157"/>
                </a:solidFill>
                <a:latin typeface="+mj-lt"/>
              </a:defRPr>
            </a:lvl1pPr>
          </a:lstStyle>
          <a:p>
            <a:pPr lvl="0"/>
            <a:r>
              <a:rPr lang="en-US" dirty="0"/>
              <a:t>Photo Page</a:t>
            </a:r>
          </a:p>
        </p:txBody>
      </p:sp>
      <p:sp>
        <p:nvSpPr>
          <p:cNvPr id="11" name="Text Placeholder 11">
            <a:extLst>
              <a:ext uri="{FF2B5EF4-FFF2-40B4-BE49-F238E27FC236}">
                <a16:creationId xmlns:a16="http://schemas.microsoft.com/office/drawing/2014/main" id="{A6F9F54E-573D-4F95-A349-F6FBD3F22382}"/>
              </a:ext>
            </a:extLst>
          </p:cNvPr>
          <p:cNvSpPr>
            <a:spLocks noGrp="1"/>
          </p:cNvSpPr>
          <p:nvPr>
            <p:ph type="body" sz="quarter" idx="12" hasCustomPrompt="1"/>
          </p:nvPr>
        </p:nvSpPr>
        <p:spPr>
          <a:xfrm>
            <a:off x="5989159" y="1468526"/>
            <a:ext cx="6055151" cy="4594225"/>
          </a:xfrm>
        </p:spPr>
        <p:txBody>
          <a:bodyPr/>
          <a:lstStyle>
            <a:lvl1pPr>
              <a:defRPr sz="2400">
                <a:solidFill>
                  <a:schemeClr val="bg1">
                    <a:lumMod val="50000"/>
                  </a:schemeClr>
                </a:solidFill>
              </a:defRPr>
            </a:lvl1pPr>
            <a:lvl2pPr>
              <a:defRPr sz="2000">
                <a:solidFill>
                  <a:schemeClr val="bg1">
                    <a:lumMod val="50000"/>
                  </a:schemeClr>
                </a:solidFill>
              </a:defRPr>
            </a:lvl2pPr>
            <a:lvl3pPr>
              <a:defRPr sz="1600">
                <a:solidFill>
                  <a:schemeClr val="bg1">
                    <a:lumMod val="50000"/>
                  </a:schemeClr>
                </a:solidFill>
              </a:defRPr>
            </a:lvl3pPr>
            <a:lvl4pPr>
              <a:defRPr sz="1400">
                <a:solidFill>
                  <a:schemeClr val="bg1">
                    <a:lumMod val="50000"/>
                  </a:schemeClr>
                </a:solidFill>
              </a:defRPr>
            </a:lvl4pPr>
            <a:lvl5pPr>
              <a:defRPr sz="1400">
                <a:solidFill>
                  <a:schemeClr val="bg1">
                    <a:lumMod val="50000"/>
                  </a:schemeClr>
                </a:solidFill>
              </a:defRPr>
            </a:lvl5pPr>
          </a:lstStyle>
          <a:p>
            <a:pPr lvl="0"/>
            <a:r>
              <a:rPr lang="en-US" dirty="0" err="1"/>
              <a:t>Veniam</a:t>
            </a:r>
            <a:r>
              <a:rPr lang="en-US" dirty="0"/>
              <a:t> </a:t>
            </a:r>
            <a:r>
              <a:rPr lang="en-US" dirty="0" err="1"/>
              <a:t>offendit</a:t>
            </a:r>
            <a:r>
              <a:rPr lang="en-US" dirty="0"/>
              <a:t> </a:t>
            </a:r>
            <a:r>
              <a:rPr lang="en-US" dirty="0" err="1"/>
              <a:t>ea</a:t>
            </a:r>
            <a:r>
              <a:rPr lang="en-US" dirty="0"/>
              <a:t> cum, stet </a:t>
            </a:r>
            <a:r>
              <a:rPr lang="en-US" dirty="0" err="1"/>
              <a:t>omnesque</a:t>
            </a:r>
            <a:r>
              <a:rPr lang="en-US" dirty="0"/>
              <a:t> </a:t>
            </a:r>
            <a:r>
              <a:rPr lang="en-US" dirty="0" err="1"/>
              <a:t>forensibus</a:t>
            </a:r>
            <a:r>
              <a:rPr lang="en-US" dirty="0"/>
              <a:t> ex sed.</a:t>
            </a:r>
          </a:p>
          <a:p>
            <a:pPr lvl="1"/>
            <a:r>
              <a:rPr lang="en-US" dirty="0"/>
              <a:t>Ex </a:t>
            </a:r>
            <a:r>
              <a:rPr lang="en-US" dirty="0" err="1"/>
              <a:t>legere</a:t>
            </a:r>
            <a:r>
              <a:rPr lang="en-US" dirty="0"/>
              <a:t> </a:t>
            </a:r>
            <a:r>
              <a:rPr lang="en-US" dirty="0" err="1"/>
              <a:t>alternum</a:t>
            </a:r>
            <a:r>
              <a:rPr lang="en-US" dirty="0"/>
              <a:t> </a:t>
            </a:r>
            <a:r>
              <a:rPr lang="en-US" dirty="0" err="1"/>
              <a:t>vulputate</a:t>
            </a:r>
            <a:r>
              <a:rPr lang="en-US" dirty="0"/>
              <a:t> </a:t>
            </a:r>
            <a:r>
              <a:rPr lang="en-US" dirty="0" err="1"/>
              <a:t>usu</a:t>
            </a:r>
            <a:r>
              <a:rPr lang="en-US" dirty="0"/>
              <a:t>, </a:t>
            </a:r>
            <a:r>
              <a:rPr lang="en-US" dirty="0" err="1"/>
              <a:t>nominavi</a:t>
            </a:r>
            <a:r>
              <a:rPr lang="en-US" dirty="0"/>
              <a:t> </a:t>
            </a:r>
            <a:r>
              <a:rPr lang="en-US" dirty="0" err="1"/>
              <a:t>princepes</a:t>
            </a:r>
            <a:r>
              <a:rPr lang="en-US" dirty="0"/>
              <a:t> cu sea.</a:t>
            </a:r>
          </a:p>
          <a:p>
            <a:pPr lvl="2"/>
            <a:r>
              <a:rPr lang="en-US" dirty="0" err="1"/>
              <a:t>Nonumy</a:t>
            </a:r>
            <a:r>
              <a:rPr lang="en-US" dirty="0"/>
              <a:t> </a:t>
            </a:r>
            <a:r>
              <a:rPr lang="en-US" dirty="0" err="1"/>
              <a:t>vulputate</a:t>
            </a:r>
            <a:r>
              <a:rPr lang="en-US" dirty="0"/>
              <a:t> </a:t>
            </a:r>
            <a:r>
              <a:rPr lang="en-US" dirty="0" err="1"/>
              <a:t>elaboratet</a:t>
            </a:r>
            <a:r>
              <a:rPr lang="en-US" dirty="0"/>
              <a:t> et pro, lorem option has id.</a:t>
            </a:r>
          </a:p>
          <a:p>
            <a:pPr lvl="3"/>
            <a:r>
              <a:rPr lang="en-US" dirty="0"/>
              <a:t>Sit in </a:t>
            </a:r>
            <a:r>
              <a:rPr lang="en-US" dirty="0" err="1"/>
              <a:t>movet</a:t>
            </a:r>
            <a:r>
              <a:rPr lang="en-US" dirty="0"/>
              <a:t> </a:t>
            </a:r>
            <a:r>
              <a:rPr lang="en-US" dirty="0" err="1"/>
              <a:t>iriure</a:t>
            </a:r>
            <a:r>
              <a:rPr lang="en-US" dirty="0"/>
              <a:t> </a:t>
            </a:r>
            <a:r>
              <a:rPr lang="en-US" dirty="0" err="1"/>
              <a:t>mentitum</a:t>
            </a:r>
            <a:r>
              <a:rPr lang="en-US" dirty="0"/>
              <a:t>, cum in </a:t>
            </a:r>
            <a:r>
              <a:rPr lang="en-US" dirty="0" err="1"/>
              <a:t>unum</a:t>
            </a:r>
            <a:r>
              <a:rPr lang="en-US" dirty="0"/>
              <a:t> </a:t>
            </a:r>
            <a:r>
              <a:rPr lang="en-US" dirty="0" err="1"/>
              <a:t>indoctum</a:t>
            </a:r>
            <a:r>
              <a:rPr lang="en-US" dirty="0"/>
              <a:t> </a:t>
            </a:r>
            <a:r>
              <a:rPr lang="en-US" dirty="0" err="1"/>
              <a:t>urbanitas</a:t>
            </a:r>
            <a:r>
              <a:rPr lang="en-US" dirty="0"/>
              <a:t>, at sed </a:t>
            </a:r>
            <a:r>
              <a:rPr lang="en-US" dirty="0" err="1"/>
              <a:t>assum</a:t>
            </a:r>
            <a:r>
              <a:rPr lang="en-US" dirty="0"/>
              <a:t> </a:t>
            </a:r>
            <a:r>
              <a:rPr lang="en-US" dirty="0" err="1"/>
              <a:t>paulo</a:t>
            </a:r>
            <a:r>
              <a:rPr lang="en-US" dirty="0"/>
              <a:t> commune.</a:t>
            </a:r>
          </a:p>
          <a:p>
            <a:pPr lvl="4"/>
            <a:r>
              <a:rPr lang="en-US" dirty="0" err="1"/>
              <a:t>Nibh</a:t>
            </a:r>
            <a:r>
              <a:rPr lang="en-US" dirty="0"/>
              <a:t> </a:t>
            </a:r>
            <a:r>
              <a:rPr lang="en-US" dirty="0" err="1"/>
              <a:t>adipiscing</a:t>
            </a:r>
            <a:r>
              <a:rPr lang="en-US" dirty="0"/>
              <a:t> cu sed, </a:t>
            </a:r>
            <a:r>
              <a:rPr lang="en-US" dirty="0" err="1"/>
              <a:t>suas</a:t>
            </a:r>
            <a:r>
              <a:rPr lang="en-US" dirty="0"/>
              <a:t> </a:t>
            </a:r>
            <a:r>
              <a:rPr lang="en-US" dirty="0" err="1"/>
              <a:t>docendi</a:t>
            </a:r>
            <a:r>
              <a:rPr lang="en-US" dirty="0"/>
              <a:t> </a:t>
            </a:r>
            <a:r>
              <a:rPr lang="en-US" dirty="0" err="1"/>
              <a:t>assueverit</a:t>
            </a:r>
            <a:r>
              <a:rPr lang="en-US" dirty="0"/>
              <a:t> </a:t>
            </a:r>
            <a:r>
              <a:rPr lang="en-US" dirty="0" err="1"/>
              <a:t>te</a:t>
            </a:r>
            <a:r>
              <a:rPr lang="en-US" dirty="0"/>
              <a:t> per.</a:t>
            </a:r>
          </a:p>
        </p:txBody>
      </p:sp>
      <p:sp>
        <p:nvSpPr>
          <p:cNvPr id="14" name="Picture Placeholder 13">
            <a:extLst>
              <a:ext uri="{FF2B5EF4-FFF2-40B4-BE49-F238E27FC236}">
                <a16:creationId xmlns:a16="http://schemas.microsoft.com/office/drawing/2014/main" id="{A314C2F7-FE92-4B5B-BBF0-F22986EE8812}"/>
              </a:ext>
            </a:extLst>
          </p:cNvPr>
          <p:cNvSpPr>
            <a:spLocks noGrp="1"/>
          </p:cNvSpPr>
          <p:nvPr>
            <p:ph type="pic" sz="quarter" idx="13"/>
          </p:nvPr>
        </p:nvSpPr>
        <p:spPr>
          <a:xfrm>
            <a:off x="668090" y="1656072"/>
            <a:ext cx="2718766" cy="2643747"/>
          </a:xfrm>
          <a:solidFill>
            <a:schemeClr val="bg1">
              <a:lumMod val="85000"/>
            </a:schemeClr>
          </a:solidFill>
        </p:spPr>
        <p:txBody>
          <a:bodyPr/>
          <a:lstStyle>
            <a:lvl1pPr marL="0" indent="0">
              <a:buNone/>
              <a:defRPr/>
            </a:lvl1pPr>
          </a:lstStyle>
          <a:p>
            <a:endParaRPr lang="en-US" dirty="0"/>
          </a:p>
        </p:txBody>
      </p:sp>
      <p:sp>
        <p:nvSpPr>
          <p:cNvPr id="15" name="Picture Placeholder 13">
            <a:extLst>
              <a:ext uri="{FF2B5EF4-FFF2-40B4-BE49-F238E27FC236}">
                <a16:creationId xmlns:a16="http://schemas.microsoft.com/office/drawing/2014/main" id="{F9D78B37-8A0D-4771-8480-C130748D04C5}"/>
              </a:ext>
            </a:extLst>
          </p:cNvPr>
          <p:cNvSpPr>
            <a:spLocks noGrp="1"/>
          </p:cNvSpPr>
          <p:nvPr>
            <p:ph type="pic" sz="quarter" idx="14"/>
          </p:nvPr>
        </p:nvSpPr>
        <p:spPr>
          <a:xfrm>
            <a:off x="2366493" y="3465215"/>
            <a:ext cx="2718766" cy="2643747"/>
          </a:xfrm>
          <a:solidFill>
            <a:schemeClr val="bg1">
              <a:lumMod val="95000"/>
            </a:schemeClr>
          </a:solidFill>
        </p:spPr>
        <p:txBody>
          <a:bodyPr/>
          <a:lstStyle>
            <a:lvl1pPr marL="0" indent="0">
              <a:buNone/>
              <a:defRPr/>
            </a:lvl1pPr>
          </a:lstStyle>
          <a:p>
            <a:endParaRPr lang="en-US" dirty="0"/>
          </a:p>
        </p:txBody>
      </p:sp>
      <p:pic>
        <p:nvPicPr>
          <p:cNvPr id="12" name="Picture 11">
            <a:extLst>
              <a:ext uri="{FF2B5EF4-FFF2-40B4-BE49-F238E27FC236}">
                <a16:creationId xmlns:a16="http://schemas.microsoft.com/office/drawing/2014/main" id="{CE33C3F7-0B1F-48DA-A16D-83ED913E4154}"/>
              </a:ext>
            </a:extLst>
          </p:cNvPr>
          <p:cNvPicPr>
            <a:picLocks noChangeAspect="1"/>
          </p:cNvPicPr>
          <p:nvPr userDrawn="1"/>
        </p:nvPicPr>
        <p:blipFill>
          <a:blip r:embed="rId3"/>
          <a:stretch>
            <a:fillRect/>
          </a:stretch>
        </p:blipFill>
        <p:spPr>
          <a:xfrm rot="16200000">
            <a:off x="1233730" y="3952702"/>
            <a:ext cx="1249226" cy="1249226"/>
          </a:xfrm>
          <a:prstGeom prst="rect">
            <a:avLst/>
          </a:prstGeom>
        </p:spPr>
      </p:pic>
      <p:pic>
        <p:nvPicPr>
          <p:cNvPr id="16" name="Picture 15">
            <a:extLst>
              <a:ext uri="{FF2B5EF4-FFF2-40B4-BE49-F238E27FC236}">
                <a16:creationId xmlns:a16="http://schemas.microsoft.com/office/drawing/2014/main" id="{1981BEC5-5344-C844-881C-78567904B98A}"/>
              </a:ext>
            </a:extLst>
          </p:cNvPr>
          <p:cNvPicPr>
            <a:picLocks noChangeAspect="1"/>
          </p:cNvPicPr>
          <p:nvPr userDrawn="1"/>
        </p:nvPicPr>
        <p:blipFill>
          <a:blip r:embed="rId4"/>
          <a:stretch>
            <a:fillRect/>
          </a:stretch>
        </p:blipFill>
        <p:spPr>
          <a:xfrm>
            <a:off x="250679" y="6336792"/>
            <a:ext cx="463891" cy="365760"/>
          </a:xfrm>
          <a:prstGeom prst="rect">
            <a:avLst/>
          </a:prstGeom>
        </p:spPr>
      </p:pic>
    </p:spTree>
    <p:extLst>
      <p:ext uri="{BB962C8B-B14F-4D97-AF65-F5344CB8AC3E}">
        <p14:creationId xmlns:p14="http://schemas.microsoft.com/office/powerpoint/2010/main" val="18416258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hoto Page 5">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ED70D14-390A-4703-899F-47F2134FAFCF}"/>
              </a:ext>
            </a:extLst>
          </p:cNvPr>
          <p:cNvPicPr>
            <a:picLocks noChangeAspect="1"/>
          </p:cNvPicPr>
          <p:nvPr userDrawn="1"/>
        </p:nvPicPr>
        <p:blipFill>
          <a:blip r:embed="rId2"/>
          <a:stretch>
            <a:fillRect/>
          </a:stretch>
        </p:blipFill>
        <p:spPr>
          <a:xfrm>
            <a:off x="-798057" y="1117617"/>
            <a:ext cx="4951603" cy="51185"/>
          </a:xfrm>
          <a:prstGeom prst="rect">
            <a:avLst/>
          </a:prstGeom>
        </p:spPr>
      </p:pic>
      <p:sp>
        <p:nvSpPr>
          <p:cNvPr id="9" name="Text Placeholder 14">
            <a:extLst>
              <a:ext uri="{FF2B5EF4-FFF2-40B4-BE49-F238E27FC236}">
                <a16:creationId xmlns:a16="http://schemas.microsoft.com/office/drawing/2014/main" id="{123D5516-AA4E-4EEA-9A22-5FF11567BB2B}"/>
              </a:ext>
            </a:extLst>
          </p:cNvPr>
          <p:cNvSpPr>
            <a:spLocks noGrp="1"/>
          </p:cNvSpPr>
          <p:nvPr>
            <p:ph type="body" sz="quarter" idx="11" hasCustomPrompt="1"/>
          </p:nvPr>
        </p:nvSpPr>
        <p:spPr>
          <a:xfrm>
            <a:off x="727436" y="427603"/>
            <a:ext cx="5261723" cy="877887"/>
          </a:xfrm>
        </p:spPr>
        <p:txBody>
          <a:bodyPr>
            <a:normAutofit/>
          </a:bodyPr>
          <a:lstStyle>
            <a:lvl1pPr marL="0" indent="0">
              <a:buNone/>
              <a:defRPr sz="2800" b="1" baseline="0">
                <a:solidFill>
                  <a:srgbClr val="143157"/>
                </a:solidFill>
                <a:latin typeface="+mj-lt"/>
              </a:defRPr>
            </a:lvl1pPr>
          </a:lstStyle>
          <a:p>
            <a:pPr lvl="0"/>
            <a:r>
              <a:rPr lang="en-US" dirty="0"/>
              <a:t>Photo Page</a:t>
            </a:r>
          </a:p>
        </p:txBody>
      </p:sp>
      <p:sp>
        <p:nvSpPr>
          <p:cNvPr id="10" name="Text Placeholder 11">
            <a:extLst>
              <a:ext uri="{FF2B5EF4-FFF2-40B4-BE49-F238E27FC236}">
                <a16:creationId xmlns:a16="http://schemas.microsoft.com/office/drawing/2014/main" id="{E0C88692-E394-40F4-BFB1-BB3DF41F702B}"/>
              </a:ext>
            </a:extLst>
          </p:cNvPr>
          <p:cNvSpPr>
            <a:spLocks noGrp="1"/>
          </p:cNvSpPr>
          <p:nvPr>
            <p:ph type="body" sz="quarter" idx="12" hasCustomPrompt="1"/>
          </p:nvPr>
        </p:nvSpPr>
        <p:spPr>
          <a:xfrm>
            <a:off x="727436" y="1733092"/>
            <a:ext cx="4048899" cy="4007291"/>
          </a:xfrm>
        </p:spPr>
        <p:txBody>
          <a:bodyPr/>
          <a:lstStyle>
            <a:lvl1pPr>
              <a:defRPr sz="2000">
                <a:solidFill>
                  <a:schemeClr val="bg1">
                    <a:lumMod val="50000"/>
                  </a:schemeClr>
                </a:solidFill>
              </a:defRPr>
            </a:lvl1pPr>
            <a:lvl2pPr>
              <a:defRPr sz="1700">
                <a:solidFill>
                  <a:schemeClr val="bg1">
                    <a:lumMod val="50000"/>
                  </a:schemeClr>
                </a:solidFill>
              </a:defRPr>
            </a:lvl2pPr>
            <a:lvl3pPr>
              <a:defRPr sz="1400">
                <a:solidFill>
                  <a:schemeClr val="bg1">
                    <a:lumMod val="50000"/>
                  </a:schemeClr>
                </a:solidFill>
              </a:defRPr>
            </a:lvl3pPr>
            <a:lvl4pPr>
              <a:defRPr sz="1200">
                <a:solidFill>
                  <a:schemeClr val="bg1">
                    <a:lumMod val="50000"/>
                  </a:schemeClr>
                </a:solidFill>
              </a:defRPr>
            </a:lvl4pPr>
            <a:lvl5pPr>
              <a:defRPr sz="1200">
                <a:solidFill>
                  <a:schemeClr val="bg1">
                    <a:lumMod val="50000"/>
                  </a:schemeClr>
                </a:solidFill>
              </a:defRPr>
            </a:lvl5pPr>
          </a:lstStyle>
          <a:p>
            <a:pPr lvl="0"/>
            <a:r>
              <a:rPr lang="en-US" dirty="0" err="1"/>
              <a:t>Veniam</a:t>
            </a:r>
            <a:r>
              <a:rPr lang="en-US" dirty="0"/>
              <a:t> </a:t>
            </a:r>
            <a:r>
              <a:rPr lang="en-US" dirty="0" err="1"/>
              <a:t>offendit</a:t>
            </a:r>
            <a:r>
              <a:rPr lang="en-US" dirty="0"/>
              <a:t> </a:t>
            </a:r>
            <a:r>
              <a:rPr lang="en-US" dirty="0" err="1"/>
              <a:t>ea</a:t>
            </a:r>
            <a:r>
              <a:rPr lang="en-US" dirty="0"/>
              <a:t> cum, stet </a:t>
            </a:r>
            <a:r>
              <a:rPr lang="en-US" dirty="0" err="1"/>
              <a:t>omnesque</a:t>
            </a:r>
            <a:r>
              <a:rPr lang="en-US" dirty="0"/>
              <a:t> </a:t>
            </a:r>
            <a:r>
              <a:rPr lang="en-US" dirty="0" err="1"/>
              <a:t>forensibus</a:t>
            </a:r>
            <a:r>
              <a:rPr lang="en-US" dirty="0"/>
              <a:t> ex sed.</a:t>
            </a:r>
          </a:p>
          <a:p>
            <a:pPr lvl="1"/>
            <a:r>
              <a:rPr lang="en-US" dirty="0"/>
              <a:t>Ex </a:t>
            </a:r>
            <a:r>
              <a:rPr lang="en-US" dirty="0" err="1"/>
              <a:t>legere</a:t>
            </a:r>
            <a:r>
              <a:rPr lang="en-US" dirty="0"/>
              <a:t> </a:t>
            </a:r>
            <a:r>
              <a:rPr lang="en-US" dirty="0" err="1"/>
              <a:t>alternum</a:t>
            </a:r>
            <a:r>
              <a:rPr lang="en-US" dirty="0"/>
              <a:t> </a:t>
            </a:r>
            <a:r>
              <a:rPr lang="en-US" dirty="0" err="1"/>
              <a:t>vulputate</a:t>
            </a:r>
            <a:r>
              <a:rPr lang="en-US" dirty="0"/>
              <a:t> </a:t>
            </a:r>
            <a:r>
              <a:rPr lang="en-US" dirty="0" err="1"/>
              <a:t>usu</a:t>
            </a:r>
            <a:r>
              <a:rPr lang="en-US" dirty="0"/>
              <a:t>, </a:t>
            </a:r>
            <a:r>
              <a:rPr lang="en-US" dirty="0" err="1"/>
              <a:t>nominavi</a:t>
            </a:r>
            <a:r>
              <a:rPr lang="en-US" dirty="0"/>
              <a:t> </a:t>
            </a:r>
            <a:r>
              <a:rPr lang="en-US" dirty="0" err="1"/>
              <a:t>princepes</a:t>
            </a:r>
            <a:r>
              <a:rPr lang="en-US" dirty="0"/>
              <a:t> cu sea.</a:t>
            </a:r>
          </a:p>
          <a:p>
            <a:pPr lvl="2"/>
            <a:r>
              <a:rPr lang="en-US" dirty="0" err="1"/>
              <a:t>Nonumy</a:t>
            </a:r>
            <a:r>
              <a:rPr lang="en-US" dirty="0"/>
              <a:t> </a:t>
            </a:r>
            <a:r>
              <a:rPr lang="en-US" dirty="0" err="1"/>
              <a:t>vulputate</a:t>
            </a:r>
            <a:r>
              <a:rPr lang="en-US" dirty="0"/>
              <a:t> </a:t>
            </a:r>
            <a:r>
              <a:rPr lang="en-US" dirty="0" err="1"/>
              <a:t>elaboratet</a:t>
            </a:r>
            <a:r>
              <a:rPr lang="en-US" dirty="0"/>
              <a:t> et pro, lorem option has id.</a:t>
            </a:r>
          </a:p>
          <a:p>
            <a:pPr lvl="3"/>
            <a:r>
              <a:rPr lang="en-US" dirty="0"/>
              <a:t>Sit in </a:t>
            </a:r>
            <a:r>
              <a:rPr lang="en-US" dirty="0" err="1"/>
              <a:t>movet</a:t>
            </a:r>
            <a:r>
              <a:rPr lang="en-US" dirty="0"/>
              <a:t> </a:t>
            </a:r>
            <a:r>
              <a:rPr lang="en-US" dirty="0" err="1"/>
              <a:t>iriure</a:t>
            </a:r>
            <a:r>
              <a:rPr lang="en-US" dirty="0"/>
              <a:t> </a:t>
            </a:r>
            <a:r>
              <a:rPr lang="en-US" dirty="0" err="1"/>
              <a:t>mentitum</a:t>
            </a:r>
            <a:r>
              <a:rPr lang="en-US" dirty="0"/>
              <a:t>, cum in </a:t>
            </a:r>
            <a:r>
              <a:rPr lang="en-US" dirty="0" err="1"/>
              <a:t>unum</a:t>
            </a:r>
            <a:r>
              <a:rPr lang="en-US" dirty="0"/>
              <a:t> </a:t>
            </a:r>
            <a:r>
              <a:rPr lang="en-US" dirty="0" err="1"/>
              <a:t>indoctum</a:t>
            </a:r>
            <a:r>
              <a:rPr lang="en-US" dirty="0"/>
              <a:t> </a:t>
            </a:r>
            <a:r>
              <a:rPr lang="en-US" dirty="0" err="1"/>
              <a:t>urbanitas</a:t>
            </a:r>
            <a:r>
              <a:rPr lang="en-US" dirty="0"/>
              <a:t>, at sed </a:t>
            </a:r>
            <a:r>
              <a:rPr lang="en-US" dirty="0" err="1"/>
              <a:t>assum</a:t>
            </a:r>
            <a:r>
              <a:rPr lang="en-US" dirty="0"/>
              <a:t> </a:t>
            </a:r>
            <a:r>
              <a:rPr lang="en-US" dirty="0" err="1"/>
              <a:t>paulo</a:t>
            </a:r>
            <a:r>
              <a:rPr lang="en-US" dirty="0"/>
              <a:t> commune.</a:t>
            </a:r>
          </a:p>
          <a:p>
            <a:pPr lvl="4"/>
            <a:r>
              <a:rPr lang="en-US" dirty="0" err="1"/>
              <a:t>Nibh</a:t>
            </a:r>
            <a:r>
              <a:rPr lang="en-US" dirty="0"/>
              <a:t> </a:t>
            </a:r>
            <a:r>
              <a:rPr lang="en-US" dirty="0" err="1"/>
              <a:t>adipiscing</a:t>
            </a:r>
            <a:r>
              <a:rPr lang="en-US" dirty="0"/>
              <a:t> cu sed, </a:t>
            </a:r>
            <a:r>
              <a:rPr lang="en-US" dirty="0" err="1"/>
              <a:t>suas</a:t>
            </a:r>
            <a:r>
              <a:rPr lang="en-US" dirty="0"/>
              <a:t> </a:t>
            </a:r>
            <a:r>
              <a:rPr lang="en-US" dirty="0" err="1"/>
              <a:t>docendi</a:t>
            </a:r>
            <a:r>
              <a:rPr lang="en-US" dirty="0"/>
              <a:t> </a:t>
            </a:r>
            <a:r>
              <a:rPr lang="en-US" dirty="0" err="1"/>
              <a:t>assueverit</a:t>
            </a:r>
            <a:r>
              <a:rPr lang="en-US" dirty="0"/>
              <a:t> </a:t>
            </a:r>
            <a:r>
              <a:rPr lang="en-US" dirty="0" err="1"/>
              <a:t>te</a:t>
            </a:r>
            <a:r>
              <a:rPr lang="en-US" dirty="0"/>
              <a:t> per.</a:t>
            </a:r>
          </a:p>
        </p:txBody>
      </p:sp>
      <p:sp>
        <p:nvSpPr>
          <p:cNvPr id="13" name="Rectangle 12">
            <a:extLst>
              <a:ext uri="{FF2B5EF4-FFF2-40B4-BE49-F238E27FC236}">
                <a16:creationId xmlns:a16="http://schemas.microsoft.com/office/drawing/2014/main" id="{31AF710A-030E-4009-90C5-EBA15F54CA0C}"/>
              </a:ext>
            </a:extLst>
          </p:cNvPr>
          <p:cNvSpPr/>
          <p:nvPr userDrawn="1"/>
        </p:nvSpPr>
        <p:spPr>
          <a:xfrm>
            <a:off x="6102096" y="0"/>
            <a:ext cx="6089904" cy="6853853"/>
          </a:xfrm>
          <a:prstGeom prst="rect">
            <a:avLst/>
          </a:prstGeom>
          <a:solidFill>
            <a:srgbClr val="1431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Picture Placeholder 14">
            <a:extLst>
              <a:ext uri="{FF2B5EF4-FFF2-40B4-BE49-F238E27FC236}">
                <a16:creationId xmlns:a16="http://schemas.microsoft.com/office/drawing/2014/main" id="{69701DAF-5E85-44BB-9B73-85430B6CE34D}"/>
              </a:ext>
            </a:extLst>
          </p:cNvPr>
          <p:cNvSpPr>
            <a:spLocks noGrp="1"/>
          </p:cNvSpPr>
          <p:nvPr>
            <p:ph type="pic" sz="quarter" idx="13"/>
          </p:nvPr>
        </p:nvSpPr>
        <p:spPr>
          <a:xfrm>
            <a:off x="9140953" y="4567853"/>
            <a:ext cx="3044952" cy="2286000"/>
          </a:xfrm>
          <a:solidFill>
            <a:schemeClr val="bg1"/>
          </a:solidFill>
        </p:spPr>
        <p:txBody>
          <a:bodyPr/>
          <a:lstStyle>
            <a:lvl1pPr marL="0" indent="0">
              <a:buNone/>
              <a:defRPr/>
            </a:lvl1pPr>
          </a:lstStyle>
          <a:p>
            <a:endParaRPr lang="en-US" dirty="0"/>
          </a:p>
        </p:txBody>
      </p:sp>
      <p:sp>
        <p:nvSpPr>
          <p:cNvPr id="17" name="Picture Placeholder 14">
            <a:extLst>
              <a:ext uri="{FF2B5EF4-FFF2-40B4-BE49-F238E27FC236}">
                <a16:creationId xmlns:a16="http://schemas.microsoft.com/office/drawing/2014/main" id="{7E54AA6D-DA2D-4A2F-B561-8450A9E5BE23}"/>
              </a:ext>
            </a:extLst>
          </p:cNvPr>
          <p:cNvSpPr>
            <a:spLocks noGrp="1"/>
          </p:cNvSpPr>
          <p:nvPr>
            <p:ph type="pic" sz="quarter" idx="14"/>
          </p:nvPr>
        </p:nvSpPr>
        <p:spPr>
          <a:xfrm>
            <a:off x="6100079" y="2277706"/>
            <a:ext cx="3042892" cy="2286000"/>
          </a:xfrm>
          <a:solidFill>
            <a:schemeClr val="bg1"/>
          </a:solidFill>
        </p:spPr>
        <p:txBody>
          <a:bodyPr/>
          <a:lstStyle>
            <a:lvl1pPr marL="0" indent="0">
              <a:buNone/>
              <a:defRPr/>
            </a:lvl1pPr>
          </a:lstStyle>
          <a:p>
            <a:endParaRPr lang="en-US" dirty="0"/>
          </a:p>
        </p:txBody>
      </p:sp>
      <p:sp>
        <p:nvSpPr>
          <p:cNvPr id="18" name="Picture Placeholder 14">
            <a:extLst>
              <a:ext uri="{FF2B5EF4-FFF2-40B4-BE49-F238E27FC236}">
                <a16:creationId xmlns:a16="http://schemas.microsoft.com/office/drawing/2014/main" id="{7C1E6DC0-05D4-40F9-9D4D-36AD3000797D}"/>
              </a:ext>
            </a:extLst>
          </p:cNvPr>
          <p:cNvSpPr>
            <a:spLocks noGrp="1"/>
          </p:cNvSpPr>
          <p:nvPr>
            <p:ph type="pic" sz="quarter" idx="15"/>
          </p:nvPr>
        </p:nvSpPr>
        <p:spPr>
          <a:xfrm>
            <a:off x="9147048" y="-1"/>
            <a:ext cx="3044952" cy="2286000"/>
          </a:xfrm>
          <a:solidFill>
            <a:schemeClr val="bg1"/>
          </a:solidFill>
        </p:spPr>
        <p:txBody>
          <a:bodyPr/>
          <a:lstStyle>
            <a:lvl1pPr marL="0" indent="0">
              <a:buNone/>
              <a:defRPr/>
            </a:lvl1pPr>
          </a:lstStyle>
          <a:p>
            <a:endParaRPr lang="en-US" dirty="0"/>
          </a:p>
        </p:txBody>
      </p:sp>
      <p:sp>
        <p:nvSpPr>
          <p:cNvPr id="19" name="Text Placeholder 15">
            <a:extLst>
              <a:ext uri="{FF2B5EF4-FFF2-40B4-BE49-F238E27FC236}">
                <a16:creationId xmlns:a16="http://schemas.microsoft.com/office/drawing/2014/main" id="{A79A9DFF-C52B-48A4-881C-E464F6E5EEB3}"/>
              </a:ext>
            </a:extLst>
          </p:cNvPr>
          <p:cNvSpPr>
            <a:spLocks noGrp="1"/>
          </p:cNvSpPr>
          <p:nvPr>
            <p:ph type="body" sz="quarter" idx="16" hasCustomPrompt="1"/>
          </p:nvPr>
        </p:nvSpPr>
        <p:spPr>
          <a:xfrm>
            <a:off x="9331732" y="3015575"/>
            <a:ext cx="2665412" cy="944735"/>
          </a:xfrm>
        </p:spPr>
        <p:txBody>
          <a:bodyPr>
            <a:normAutofit/>
          </a:bodyPr>
          <a:lstStyle>
            <a:lvl1pPr marL="0" indent="0" algn="ctr">
              <a:buNone/>
              <a:defRPr sz="1800">
                <a:solidFill>
                  <a:schemeClr val="bg1"/>
                </a:solidFill>
              </a:defRPr>
            </a:lvl1pPr>
          </a:lstStyle>
          <a:p>
            <a:pPr lvl="0"/>
            <a:r>
              <a:rPr lang="en-US" dirty="0"/>
              <a:t>Callout, caption, or other body copy here</a:t>
            </a:r>
          </a:p>
        </p:txBody>
      </p:sp>
      <p:sp>
        <p:nvSpPr>
          <p:cNvPr id="21" name="Text Placeholder 15">
            <a:extLst>
              <a:ext uri="{FF2B5EF4-FFF2-40B4-BE49-F238E27FC236}">
                <a16:creationId xmlns:a16="http://schemas.microsoft.com/office/drawing/2014/main" id="{25302AB3-07A1-4FE0-BBA9-E68B3035235D}"/>
              </a:ext>
            </a:extLst>
          </p:cNvPr>
          <p:cNvSpPr>
            <a:spLocks noGrp="1"/>
          </p:cNvSpPr>
          <p:nvPr>
            <p:ph type="body" sz="quarter" idx="17" hasCustomPrompt="1"/>
          </p:nvPr>
        </p:nvSpPr>
        <p:spPr>
          <a:xfrm>
            <a:off x="6291866" y="696434"/>
            <a:ext cx="2665412" cy="944735"/>
          </a:xfrm>
        </p:spPr>
        <p:txBody>
          <a:bodyPr>
            <a:normAutofit/>
          </a:bodyPr>
          <a:lstStyle>
            <a:lvl1pPr marL="0" indent="0" algn="ctr">
              <a:buNone/>
              <a:defRPr sz="1800">
                <a:solidFill>
                  <a:schemeClr val="bg1"/>
                </a:solidFill>
              </a:defRPr>
            </a:lvl1pPr>
          </a:lstStyle>
          <a:p>
            <a:pPr lvl="0"/>
            <a:r>
              <a:rPr lang="en-US" dirty="0"/>
              <a:t>Callout, caption, or other body copy here</a:t>
            </a:r>
          </a:p>
        </p:txBody>
      </p:sp>
      <p:sp>
        <p:nvSpPr>
          <p:cNvPr id="22" name="Text Placeholder 15">
            <a:extLst>
              <a:ext uri="{FF2B5EF4-FFF2-40B4-BE49-F238E27FC236}">
                <a16:creationId xmlns:a16="http://schemas.microsoft.com/office/drawing/2014/main" id="{0976666C-95CC-455F-A77E-5F564A4B0B6B}"/>
              </a:ext>
            </a:extLst>
          </p:cNvPr>
          <p:cNvSpPr>
            <a:spLocks noGrp="1"/>
          </p:cNvSpPr>
          <p:nvPr>
            <p:ph type="body" sz="quarter" idx="18" hasCustomPrompt="1"/>
          </p:nvPr>
        </p:nvSpPr>
        <p:spPr>
          <a:xfrm>
            <a:off x="6291866" y="5236412"/>
            <a:ext cx="2665412" cy="944735"/>
          </a:xfrm>
        </p:spPr>
        <p:txBody>
          <a:bodyPr>
            <a:normAutofit/>
          </a:bodyPr>
          <a:lstStyle>
            <a:lvl1pPr marL="0" indent="0" algn="ctr">
              <a:buNone/>
              <a:defRPr sz="1800">
                <a:solidFill>
                  <a:schemeClr val="bg1"/>
                </a:solidFill>
              </a:defRPr>
            </a:lvl1pPr>
          </a:lstStyle>
          <a:p>
            <a:pPr lvl="0"/>
            <a:r>
              <a:rPr lang="en-US" dirty="0"/>
              <a:t>Callout, caption, or other body copy here</a:t>
            </a:r>
          </a:p>
        </p:txBody>
      </p:sp>
      <p:pic>
        <p:nvPicPr>
          <p:cNvPr id="16" name="Picture 15">
            <a:extLst>
              <a:ext uri="{FF2B5EF4-FFF2-40B4-BE49-F238E27FC236}">
                <a16:creationId xmlns:a16="http://schemas.microsoft.com/office/drawing/2014/main" id="{E617D2AF-01F7-4C4D-8352-7FF3F4096F8E}"/>
              </a:ext>
            </a:extLst>
          </p:cNvPr>
          <p:cNvPicPr>
            <a:picLocks noChangeAspect="1"/>
          </p:cNvPicPr>
          <p:nvPr userDrawn="1"/>
        </p:nvPicPr>
        <p:blipFill>
          <a:blip r:embed="rId3"/>
          <a:stretch>
            <a:fillRect/>
          </a:stretch>
        </p:blipFill>
        <p:spPr>
          <a:xfrm>
            <a:off x="250679" y="6336792"/>
            <a:ext cx="463891" cy="365760"/>
          </a:xfrm>
          <a:prstGeom prst="rect">
            <a:avLst/>
          </a:prstGeom>
        </p:spPr>
      </p:pic>
    </p:spTree>
    <p:extLst>
      <p:ext uri="{BB962C8B-B14F-4D97-AF65-F5344CB8AC3E}">
        <p14:creationId xmlns:p14="http://schemas.microsoft.com/office/powerpoint/2010/main" val="36506491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nfographic">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B74485F-0AEF-4ADE-92FD-76DBF598DC58}"/>
              </a:ext>
            </a:extLst>
          </p:cNvPr>
          <p:cNvPicPr>
            <a:picLocks noChangeAspect="1"/>
          </p:cNvPicPr>
          <p:nvPr userDrawn="1"/>
        </p:nvPicPr>
        <p:blipFill>
          <a:blip r:embed="rId2"/>
          <a:stretch>
            <a:fillRect/>
          </a:stretch>
        </p:blipFill>
        <p:spPr>
          <a:xfrm>
            <a:off x="-798057" y="1117617"/>
            <a:ext cx="4951603" cy="51185"/>
          </a:xfrm>
          <a:prstGeom prst="rect">
            <a:avLst/>
          </a:prstGeom>
        </p:spPr>
      </p:pic>
      <p:sp>
        <p:nvSpPr>
          <p:cNvPr id="9" name="Text Placeholder 14">
            <a:extLst>
              <a:ext uri="{FF2B5EF4-FFF2-40B4-BE49-F238E27FC236}">
                <a16:creationId xmlns:a16="http://schemas.microsoft.com/office/drawing/2014/main" id="{79655664-8D53-469A-9470-BA10065DF852}"/>
              </a:ext>
            </a:extLst>
          </p:cNvPr>
          <p:cNvSpPr>
            <a:spLocks noGrp="1"/>
          </p:cNvSpPr>
          <p:nvPr>
            <p:ph type="body" sz="quarter" idx="11" hasCustomPrompt="1"/>
          </p:nvPr>
        </p:nvSpPr>
        <p:spPr>
          <a:xfrm>
            <a:off x="727436" y="427603"/>
            <a:ext cx="5261723" cy="877887"/>
          </a:xfrm>
        </p:spPr>
        <p:txBody>
          <a:bodyPr>
            <a:normAutofit/>
          </a:bodyPr>
          <a:lstStyle>
            <a:lvl1pPr marL="0" indent="0">
              <a:buNone/>
              <a:defRPr sz="2800" b="1" baseline="0">
                <a:solidFill>
                  <a:srgbClr val="143157"/>
                </a:solidFill>
                <a:latin typeface="+mj-lt"/>
              </a:defRPr>
            </a:lvl1pPr>
          </a:lstStyle>
          <a:p>
            <a:pPr lvl="0"/>
            <a:r>
              <a:rPr lang="en-US" dirty="0"/>
              <a:t>Infographic</a:t>
            </a:r>
          </a:p>
        </p:txBody>
      </p:sp>
      <p:sp>
        <p:nvSpPr>
          <p:cNvPr id="10" name="Text Placeholder 11">
            <a:extLst>
              <a:ext uri="{FF2B5EF4-FFF2-40B4-BE49-F238E27FC236}">
                <a16:creationId xmlns:a16="http://schemas.microsoft.com/office/drawing/2014/main" id="{94ADB638-9FA7-4946-8522-D1782594FDFD}"/>
              </a:ext>
            </a:extLst>
          </p:cNvPr>
          <p:cNvSpPr>
            <a:spLocks noGrp="1"/>
          </p:cNvSpPr>
          <p:nvPr>
            <p:ph type="body" sz="quarter" idx="12" hasCustomPrompt="1"/>
          </p:nvPr>
        </p:nvSpPr>
        <p:spPr>
          <a:xfrm>
            <a:off x="727436" y="1733092"/>
            <a:ext cx="4942026" cy="4007291"/>
          </a:xfrm>
        </p:spPr>
        <p:txBody>
          <a:bodyPr/>
          <a:lstStyle>
            <a:lvl1pPr>
              <a:defRPr sz="2400">
                <a:solidFill>
                  <a:schemeClr val="bg1">
                    <a:lumMod val="50000"/>
                  </a:schemeClr>
                </a:solidFill>
              </a:defRPr>
            </a:lvl1pPr>
            <a:lvl2pPr>
              <a:defRPr sz="2000">
                <a:solidFill>
                  <a:schemeClr val="bg1">
                    <a:lumMod val="50000"/>
                  </a:schemeClr>
                </a:solidFill>
              </a:defRPr>
            </a:lvl2pPr>
            <a:lvl3pPr>
              <a:defRPr sz="1600">
                <a:solidFill>
                  <a:schemeClr val="bg1">
                    <a:lumMod val="50000"/>
                  </a:schemeClr>
                </a:solidFill>
              </a:defRPr>
            </a:lvl3pPr>
            <a:lvl4pPr>
              <a:defRPr sz="1400">
                <a:solidFill>
                  <a:schemeClr val="bg1">
                    <a:lumMod val="50000"/>
                  </a:schemeClr>
                </a:solidFill>
              </a:defRPr>
            </a:lvl4pPr>
            <a:lvl5pPr>
              <a:defRPr sz="1400">
                <a:solidFill>
                  <a:schemeClr val="bg1">
                    <a:lumMod val="50000"/>
                  </a:schemeClr>
                </a:solidFill>
              </a:defRPr>
            </a:lvl5pPr>
          </a:lstStyle>
          <a:p>
            <a:pPr lvl="0"/>
            <a:r>
              <a:rPr lang="en-US" dirty="0" err="1"/>
              <a:t>Veniam</a:t>
            </a:r>
            <a:r>
              <a:rPr lang="en-US" dirty="0"/>
              <a:t> </a:t>
            </a:r>
            <a:r>
              <a:rPr lang="en-US" dirty="0" err="1"/>
              <a:t>offendit</a:t>
            </a:r>
            <a:r>
              <a:rPr lang="en-US" dirty="0"/>
              <a:t> </a:t>
            </a:r>
            <a:r>
              <a:rPr lang="en-US" dirty="0" err="1"/>
              <a:t>ea</a:t>
            </a:r>
            <a:r>
              <a:rPr lang="en-US" dirty="0"/>
              <a:t> cum, stet </a:t>
            </a:r>
            <a:r>
              <a:rPr lang="en-US" dirty="0" err="1"/>
              <a:t>omnesque</a:t>
            </a:r>
            <a:r>
              <a:rPr lang="en-US" dirty="0"/>
              <a:t> </a:t>
            </a:r>
            <a:r>
              <a:rPr lang="en-US" dirty="0" err="1"/>
              <a:t>forensibus</a:t>
            </a:r>
            <a:r>
              <a:rPr lang="en-US" dirty="0"/>
              <a:t> ex sed.</a:t>
            </a:r>
          </a:p>
          <a:p>
            <a:pPr lvl="1"/>
            <a:r>
              <a:rPr lang="en-US" dirty="0"/>
              <a:t>Ex </a:t>
            </a:r>
            <a:r>
              <a:rPr lang="en-US" dirty="0" err="1"/>
              <a:t>legere</a:t>
            </a:r>
            <a:r>
              <a:rPr lang="en-US" dirty="0"/>
              <a:t> </a:t>
            </a:r>
            <a:r>
              <a:rPr lang="en-US" dirty="0" err="1"/>
              <a:t>alternum</a:t>
            </a:r>
            <a:r>
              <a:rPr lang="en-US" dirty="0"/>
              <a:t> </a:t>
            </a:r>
            <a:r>
              <a:rPr lang="en-US" dirty="0" err="1"/>
              <a:t>vulputate</a:t>
            </a:r>
            <a:r>
              <a:rPr lang="en-US" dirty="0"/>
              <a:t> </a:t>
            </a:r>
            <a:r>
              <a:rPr lang="en-US" dirty="0" err="1"/>
              <a:t>usu</a:t>
            </a:r>
            <a:r>
              <a:rPr lang="en-US" dirty="0"/>
              <a:t>, </a:t>
            </a:r>
            <a:r>
              <a:rPr lang="en-US" dirty="0" err="1"/>
              <a:t>nominavi</a:t>
            </a:r>
            <a:r>
              <a:rPr lang="en-US" dirty="0"/>
              <a:t> </a:t>
            </a:r>
            <a:r>
              <a:rPr lang="en-US" dirty="0" err="1"/>
              <a:t>princepes</a:t>
            </a:r>
            <a:r>
              <a:rPr lang="en-US" dirty="0"/>
              <a:t> cu sea.</a:t>
            </a:r>
          </a:p>
          <a:p>
            <a:pPr lvl="2"/>
            <a:r>
              <a:rPr lang="en-US" dirty="0" err="1"/>
              <a:t>Nonumy</a:t>
            </a:r>
            <a:r>
              <a:rPr lang="en-US" dirty="0"/>
              <a:t> </a:t>
            </a:r>
            <a:r>
              <a:rPr lang="en-US" dirty="0" err="1"/>
              <a:t>vulputate</a:t>
            </a:r>
            <a:r>
              <a:rPr lang="en-US" dirty="0"/>
              <a:t> </a:t>
            </a:r>
            <a:r>
              <a:rPr lang="en-US" dirty="0" err="1"/>
              <a:t>elaboratet</a:t>
            </a:r>
            <a:r>
              <a:rPr lang="en-US" dirty="0"/>
              <a:t> et pro, lorem option has id.</a:t>
            </a:r>
          </a:p>
          <a:p>
            <a:pPr lvl="3"/>
            <a:r>
              <a:rPr lang="en-US" dirty="0"/>
              <a:t>Sit in </a:t>
            </a:r>
            <a:r>
              <a:rPr lang="en-US" dirty="0" err="1"/>
              <a:t>movet</a:t>
            </a:r>
            <a:r>
              <a:rPr lang="en-US" dirty="0"/>
              <a:t> </a:t>
            </a:r>
            <a:r>
              <a:rPr lang="en-US" dirty="0" err="1"/>
              <a:t>iriure</a:t>
            </a:r>
            <a:r>
              <a:rPr lang="en-US" dirty="0"/>
              <a:t> </a:t>
            </a:r>
            <a:r>
              <a:rPr lang="en-US" dirty="0" err="1"/>
              <a:t>mentitum</a:t>
            </a:r>
            <a:r>
              <a:rPr lang="en-US" dirty="0"/>
              <a:t>, cum in </a:t>
            </a:r>
            <a:r>
              <a:rPr lang="en-US" dirty="0" err="1"/>
              <a:t>unum</a:t>
            </a:r>
            <a:r>
              <a:rPr lang="en-US" dirty="0"/>
              <a:t> </a:t>
            </a:r>
            <a:r>
              <a:rPr lang="en-US" dirty="0" err="1"/>
              <a:t>indoctum</a:t>
            </a:r>
            <a:r>
              <a:rPr lang="en-US" dirty="0"/>
              <a:t> </a:t>
            </a:r>
            <a:r>
              <a:rPr lang="en-US" dirty="0" err="1"/>
              <a:t>urbanitas</a:t>
            </a:r>
            <a:r>
              <a:rPr lang="en-US" dirty="0"/>
              <a:t>, at sed </a:t>
            </a:r>
            <a:r>
              <a:rPr lang="en-US" dirty="0" err="1"/>
              <a:t>assum</a:t>
            </a:r>
            <a:r>
              <a:rPr lang="en-US" dirty="0"/>
              <a:t> </a:t>
            </a:r>
            <a:r>
              <a:rPr lang="en-US" dirty="0" err="1"/>
              <a:t>paulo</a:t>
            </a:r>
            <a:r>
              <a:rPr lang="en-US" dirty="0"/>
              <a:t> commune.</a:t>
            </a:r>
          </a:p>
          <a:p>
            <a:pPr lvl="4"/>
            <a:r>
              <a:rPr lang="en-US" dirty="0" err="1"/>
              <a:t>Nibh</a:t>
            </a:r>
            <a:r>
              <a:rPr lang="en-US" dirty="0"/>
              <a:t> </a:t>
            </a:r>
            <a:r>
              <a:rPr lang="en-US" dirty="0" err="1"/>
              <a:t>adipiscing</a:t>
            </a:r>
            <a:r>
              <a:rPr lang="en-US" dirty="0"/>
              <a:t> cu sed, </a:t>
            </a:r>
            <a:r>
              <a:rPr lang="en-US" dirty="0" err="1"/>
              <a:t>suas</a:t>
            </a:r>
            <a:r>
              <a:rPr lang="en-US" dirty="0"/>
              <a:t> </a:t>
            </a:r>
            <a:r>
              <a:rPr lang="en-US" dirty="0" err="1"/>
              <a:t>docendi</a:t>
            </a:r>
            <a:r>
              <a:rPr lang="en-US" dirty="0"/>
              <a:t> </a:t>
            </a:r>
            <a:r>
              <a:rPr lang="en-US" dirty="0" err="1"/>
              <a:t>assueverit</a:t>
            </a:r>
            <a:r>
              <a:rPr lang="en-US" dirty="0"/>
              <a:t> </a:t>
            </a:r>
            <a:r>
              <a:rPr lang="en-US" dirty="0" err="1"/>
              <a:t>te</a:t>
            </a:r>
            <a:r>
              <a:rPr lang="en-US" dirty="0"/>
              <a:t> per.</a:t>
            </a:r>
          </a:p>
        </p:txBody>
      </p:sp>
      <p:sp>
        <p:nvSpPr>
          <p:cNvPr id="13" name="Chart Placeholder 12">
            <a:extLst>
              <a:ext uri="{FF2B5EF4-FFF2-40B4-BE49-F238E27FC236}">
                <a16:creationId xmlns:a16="http://schemas.microsoft.com/office/drawing/2014/main" id="{9A63D19B-4B2E-444C-A116-88CB2624FBB5}"/>
              </a:ext>
            </a:extLst>
          </p:cNvPr>
          <p:cNvSpPr>
            <a:spLocks noGrp="1"/>
          </p:cNvSpPr>
          <p:nvPr>
            <p:ph type="chart" sz="quarter" idx="13"/>
          </p:nvPr>
        </p:nvSpPr>
        <p:spPr>
          <a:xfrm>
            <a:off x="6518275" y="710064"/>
            <a:ext cx="5394325" cy="5030335"/>
          </a:xfrm>
        </p:spPr>
        <p:txBody>
          <a:bodyPr/>
          <a:lstStyle>
            <a:lvl1pPr marL="0" indent="0">
              <a:buNone/>
              <a:defRPr/>
            </a:lvl1pPr>
          </a:lstStyle>
          <a:p>
            <a:endParaRPr lang="en-US" dirty="0"/>
          </a:p>
        </p:txBody>
      </p:sp>
      <p:pic>
        <p:nvPicPr>
          <p:cNvPr id="12" name="Picture 11">
            <a:extLst>
              <a:ext uri="{FF2B5EF4-FFF2-40B4-BE49-F238E27FC236}">
                <a16:creationId xmlns:a16="http://schemas.microsoft.com/office/drawing/2014/main" id="{ECD40969-9179-C047-BF00-A8278D4B3538}"/>
              </a:ext>
            </a:extLst>
          </p:cNvPr>
          <p:cNvPicPr>
            <a:picLocks noChangeAspect="1"/>
          </p:cNvPicPr>
          <p:nvPr userDrawn="1"/>
        </p:nvPicPr>
        <p:blipFill>
          <a:blip r:embed="rId3"/>
          <a:stretch>
            <a:fillRect/>
          </a:stretch>
        </p:blipFill>
        <p:spPr>
          <a:xfrm>
            <a:off x="250679" y="6336792"/>
            <a:ext cx="463891" cy="365760"/>
          </a:xfrm>
          <a:prstGeom prst="rect">
            <a:avLst/>
          </a:prstGeom>
        </p:spPr>
      </p:pic>
    </p:spTree>
    <p:extLst>
      <p:ext uri="{BB962C8B-B14F-4D97-AF65-F5344CB8AC3E}">
        <p14:creationId xmlns:p14="http://schemas.microsoft.com/office/powerpoint/2010/main" val="61962995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nfographic 2">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EEF8C3D-63F3-42D9-B45F-6D6B7EACB1EE}"/>
              </a:ext>
            </a:extLst>
          </p:cNvPr>
          <p:cNvPicPr>
            <a:picLocks noChangeAspect="1"/>
          </p:cNvPicPr>
          <p:nvPr userDrawn="1"/>
        </p:nvPicPr>
        <p:blipFill>
          <a:blip r:embed="rId2"/>
          <a:stretch>
            <a:fillRect/>
          </a:stretch>
        </p:blipFill>
        <p:spPr>
          <a:xfrm>
            <a:off x="-798057" y="1117617"/>
            <a:ext cx="4951603" cy="51185"/>
          </a:xfrm>
          <a:prstGeom prst="rect">
            <a:avLst/>
          </a:prstGeom>
        </p:spPr>
      </p:pic>
      <p:sp>
        <p:nvSpPr>
          <p:cNvPr id="8" name="Text Placeholder 14">
            <a:extLst>
              <a:ext uri="{FF2B5EF4-FFF2-40B4-BE49-F238E27FC236}">
                <a16:creationId xmlns:a16="http://schemas.microsoft.com/office/drawing/2014/main" id="{A6EF426F-942F-45BE-A72B-2DEA4C342598}"/>
              </a:ext>
            </a:extLst>
          </p:cNvPr>
          <p:cNvSpPr>
            <a:spLocks noGrp="1"/>
          </p:cNvSpPr>
          <p:nvPr>
            <p:ph type="body" sz="quarter" idx="11" hasCustomPrompt="1"/>
          </p:nvPr>
        </p:nvSpPr>
        <p:spPr>
          <a:xfrm>
            <a:off x="727436" y="427603"/>
            <a:ext cx="5261723" cy="877887"/>
          </a:xfrm>
        </p:spPr>
        <p:txBody>
          <a:bodyPr>
            <a:normAutofit/>
          </a:bodyPr>
          <a:lstStyle>
            <a:lvl1pPr marL="0" indent="0">
              <a:buNone/>
              <a:defRPr sz="2800" b="1" baseline="0">
                <a:solidFill>
                  <a:srgbClr val="143157"/>
                </a:solidFill>
                <a:latin typeface="+mj-lt"/>
              </a:defRPr>
            </a:lvl1pPr>
          </a:lstStyle>
          <a:p>
            <a:pPr lvl="0"/>
            <a:r>
              <a:rPr lang="en-US" dirty="0"/>
              <a:t>Infographic</a:t>
            </a:r>
          </a:p>
        </p:txBody>
      </p:sp>
      <p:pic>
        <p:nvPicPr>
          <p:cNvPr id="13" name="Picture 12">
            <a:extLst>
              <a:ext uri="{FF2B5EF4-FFF2-40B4-BE49-F238E27FC236}">
                <a16:creationId xmlns:a16="http://schemas.microsoft.com/office/drawing/2014/main" id="{D4F7EA0A-5699-4ADF-B93D-54857AC0FEA4}"/>
              </a:ext>
            </a:extLst>
          </p:cNvPr>
          <p:cNvPicPr>
            <a:picLocks noChangeAspect="1"/>
          </p:cNvPicPr>
          <p:nvPr userDrawn="1"/>
        </p:nvPicPr>
        <p:blipFill>
          <a:blip r:embed="rId3"/>
          <a:stretch>
            <a:fillRect/>
          </a:stretch>
        </p:blipFill>
        <p:spPr>
          <a:xfrm rot="2700000">
            <a:off x="9113355" y="2266756"/>
            <a:ext cx="1768534" cy="892232"/>
          </a:xfrm>
          <a:prstGeom prst="rect">
            <a:avLst/>
          </a:prstGeom>
        </p:spPr>
      </p:pic>
      <p:pic>
        <p:nvPicPr>
          <p:cNvPr id="14" name="Picture 13">
            <a:extLst>
              <a:ext uri="{FF2B5EF4-FFF2-40B4-BE49-F238E27FC236}">
                <a16:creationId xmlns:a16="http://schemas.microsoft.com/office/drawing/2014/main" id="{34C1D0C3-F72F-4B9A-AEAD-746B3A092B5C}"/>
              </a:ext>
            </a:extLst>
          </p:cNvPr>
          <p:cNvPicPr>
            <a:picLocks noChangeAspect="1"/>
          </p:cNvPicPr>
          <p:nvPr userDrawn="1"/>
        </p:nvPicPr>
        <p:blipFill>
          <a:blip r:embed="rId3"/>
          <a:stretch>
            <a:fillRect/>
          </a:stretch>
        </p:blipFill>
        <p:spPr>
          <a:xfrm rot="10800000">
            <a:off x="6438845" y="2631609"/>
            <a:ext cx="1768534" cy="892232"/>
          </a:xfrm>
          <a:prstGeom prst="rect">
            <a:avLst/>
          </a:prstGeom>
        </p:spPr>
      </p:pic>
      <p:pic>
        <p:nvPicPr>
          <p:cNvPr id="15" name="Picture 14">
            <a:extLst>
              <a:ext uri="{FF2B5EF4-FFF2-40B4-BE49-F238E27FC236}">
                <a16:creationId xmlns:a16="http://schemas.microsoft.com/office/drawing/2014/main" id="{0980EB42-6359-42D2-B90C-CF8B673B0009}"/>
              </a:ext>
            </a:extLst>
          </p:cNvPr>
          <p:cNvPicPr>
            <a:picLocks noChangeAspect="1"/>
          </p:cNvPicPr>
          <p:nvPr userDrawn="1"/>
        </p:nvPicPr>
        <p:blipFill>
          <a:blip r:embed="rId3"/>
          <a:stretch>
            <a:fillRect/>
          </a:stretch>
        </p:blipFill>
        <p:spPr>
          <a:xfrm rot="13500000">
            <a:off x="3700156" y="2889296"/>
            <a:ext cx="1768534" cy="892232"/>
          </a:xfrm>
          <a:prstGeom prst="rect">
            <a:avLst/>
          </a:prstGeom>
        </p:spPr>
      </p:pic>
      <p:pic>
        <p:nvPicPr>
          <p:cNvPr id="16" name="Picture 15">
            <a:extLst>
              <a:ext uri="{FF2B5EF4-FFF2-40B4-BE49-F238E27FC236}">
                <a16:creationId xmlns:a16="http://schemas.microsoft.com/office/drawing/2014/main" id="{3B64E9EF-3D5C-4F2B-A5FA-E52703CDF8FF}"/>
              </a:ext>
            </a:extLst>
          </p:cNvPr>
          <p:cNvPicPr>
            <a:picLocks noChangeAspect="1"/>
          </p:cNvPicPr>
          <p:nvPr userDrawn="1"/>
        </p:nvPicPr>
        <p:blipFill>
          <a:blip r:embed="rId3"/>
          <a:stretch>
            <a:fillRect/>
          </a:stretch>
        </p:blipFill>
        <p:spPr>
          <a:xfrm>
            <a:off x="1495042" y="2443180"/>
            <a:ext cx="1768534" cy="892232"/>
          </a:xfrm>
          <a:prstGeom prst="rect">
            <a:avLst/>
          </a:prstGeom>
        </p:spPr>
      </p:pic>
      <p:sp>
        <p:nvSpPr>
          <p:cNvPr id="18" name="Text Placeholder 17">
            <a:extLst>
              <a:ext uri="{FF2B5EF4-FFF2-40B4-BE49-F238E27FC236}">
                <a16:creationId xmlns:a16="http://schemas.microsoft.com/office/drawing/2014/main" id="{CBC203AD-4CF0-4CBB-9781-168246A09586}"/>
              </a:ext>
            </a:extLst>
          </p:cNvPr>
          <p:cNvSpPr>
            <a:spLocks noGrp="1"/>
          </p:cNvSpPr>
          <p:nvPr>
            <p:ph type="body" sz="quarter" idx="12" hasCustomPrompt="1"/>
          </p:nvPr>
        </p:nvSpPr>
        <p:spPr>
          <a:xfrm>
            <a:off x="1989146" y="2425647"/>
            <a:ext cx="863600" cy="1177925"/>
          </a:xfrm>
        </p:spPr>
        <p:txBody>
          <a:bodyPr>
            <a:noAutofit/>
          </a:bodyPr>
          <a:lstStyle>
            <a:lvl1pPr marL="0" indent="0" algn="ctr">
              <a:buNone/>
              <a:defRPr sz="9600" b="1">
                <a:solidFill>
                  <a:srgbClr val="2B1ED9"/>
                </a:solidFill>
              </a:defRPr>
            </a:lvl1pPr>
          </a:lstStyle>
          <a:p>
            <a:pPr lvl="0"/>
            <a:r>
              <a:rPr lang="en-US" b="1" dirty="0"/>
              <a:t>9</a:t>
            </a:r>
            <a:endParaRPr lang="en-US" dirty="0"/>
          </a:p>
        </p:txBody>
      </p:sp>
      <p:sp>
        <p:nvSpPr>
          <p:cNvPr id="19" name="Text Placeholder 17">
            <a:extLst>
              <a:ext uri="{FF2B5EF4-FFF2-40B4-BE49-F238E27FC236}">
                <a16:creationId xmlns:a16="http://schemas.microsoft.com/office/drawing/2014/main" id="{5302AE9A-3BCF-4E29-B416-695983655ED6}"/>
              </a:ext>
            </a:extLst>
          </p:cNvPr>
          <p:cNvSpPr>
            <a:spLocks noGrp="1"/>
          </p:cNvSpPr>
          <p:nvPr>
            <p:ph type="body" sz="quarter" idx="13" hasCustomPrompt="1"/>
          </p:nvPr>
        </p:nvSpPr>
        <p:spPr>
          <a:xfrm>
            <a:off x="4113096" y="2427119"/>
            <a:ext cx="1528963" cy="1177925"/>
          </a:xfrm>
        </p:spPr>
        <p:txBody>
          <a:bodyPr>
            <a:noAutofit/>
          </a:bodyPr>
          <a:lstStyle>
            <a:lvl1pPr marL="0" indent="0" algn="ctr">
              <a:buNone/>
              <a:defRPr sz="9600" b="1">
                <a:solidFill>
                  <a:srgbClr val="2B1ED9"/>
                </a:solidFill>
              </a:defRPr>
            </a:lvl1pPr>
          </a:lstStyle>
          <a:p>
            <a:pPr lvl="0"/>
            <a:r>
              <a:rPr lang="en-US" b="1" dirty="0"/>
              <a:t>17</a:t>
            </a:r>
            <a:endParaRPr lang="en-US" dirty="0"/>
          </a:p>
        </p:txBody>
      </p:sp>
      <p:sp>
        <p:nvSpPr>
          <p:cNvPr id="20" name="Text Placeholder 17">
            <a:extLst>
              <a:ext uri="{FF2B5EF4-FFF2-40B4-BE49-F238E27FC236}">
                <a16:creationId xmlns:a16="http://schemas.microsoft.com/office/drawing/2014/main" id="{B51E6595-4710-47FE-BB4E-BAB1B935F96A}"/>
              </a:ext>
            </a:extLst>
          </p:cNvPr>
          <p:cNvSpPr>
            <a:spLocks noGrp="1"/>
          </p:cNvSpPr>
          <p:nvPr>
            <p:ph type="body" sz="quarter" idx="14" hasCustomPrompt="1"/>
          </p:nvPr>
        </p:nvSpPr>
        <p:spPr>
          <a:xfrm>
            <a:off x="6558630" y="2427119"/>
            <a:ext cx="1528963" cy="1177925"/>
          </a:xfrm>
        </p:spPr>
        <p:txBody>
          <a:bodyPr>
            <a:noAutofit/>
          </a:bodyPr>
          <a:lstStyle>
            <a:lvl1pPr marL="0" indent="0" algn="ctr">
              <a:buNone/>
              <a:defRPr sz="9600" b="1">
                <a:solidFill>
                  <a:srgbClr val="2B1ED9"/>
                </a:solidFill>
              </a:defRPr>
            </a:lvl1pPr>
          </a:lstStyle>
          <a:p>
            <a:pPr lvl="0"/>
            <a:r>
              <a:rPr lang="en-US" b="1" dirty="0"/>
              <a:t>36</a:t>
            </a:r>
            <a:endParaRPr lang="en-US" dirty="0"/>
          </a:p>
        </p:txBody>
      </p:sp>
      <p:sp>
        <p:nvSpPr>
          <p:cNvPr id="21" name="Text Placeholder 17">
            <a:extLst>
              <a:ext uri="{FF2B5EF4-FFF2-40B4-BE49-F238E27FC236}">
                <a16:creationId xmlns:a16="http://schemas.microsoft.com/office/drawing/2014/main" id="{3221B24B-D5B9-4375-9BB1-466C6C905B16}"/>
              </a:ext>
            </a:extLst>
          </p:cNvPr>
          <p:cNvSpPr>
            <a:spLocks noGrp="1"/>
          </p:cNvSpPr>
          <p:nvPr>
            <p:ph type="body" sz="quarter" idx="15" hasCustomPrompt="1"/>
          </p:nvPr>
        </p:nvSpPr>
        <p:spPr>
          <a:xfrm>
            <a:off x="9339254" y="2425646"/>
            <a:ext cx="863600" cy="1177925"/>
          </a:xfrm>
        </p:spPr>
        <p:txBody>
          <a:bodyPr>
            <a:noAutofit/>
          </a:bodyPr>
          <a:lstStyle>
            <a:lvl1pPr marL="0" indent="0" algn="ctr">
              <a:buNone/>
              <a:defRPr sz="9600" b="1">
                <a:solidFill>
                  <a:srgbClr val="2B1ED9"/>
                </a:solidFill>
              </a:defRPr>
            </a:lvl1pPr>
          </a:lstStyle>
          <a:p>
            <a:pPr lvl="0"/>
            <a:r>
              <a:rPr lang="en-US" b="1" dirty="0"/>
              <a:t>2</a:t>
            </a:r>
            <a:endParaRPr lang="en-US" dirty="0"/>
          </a:p>
        </p:txBody>
      </p:sp>
      <p:sp>
        <p:nvSpPr>
          <p:cNvPr id="25" name="Text Placeholder 24">
            <a:extLst>
              <a:ext uri="{FF2B5EF4-FFF2-40B4-BE49-F238E27FC236}">
                <a16:creationId xmlns:a16="http://schemas.microsoft.com/office/drawing/2014/main" id="{0153AA34-B0FD-4DC0-8C6F-E09E10C7E1E8}"/>
              </a:ext>
            </a:extLst>
          </p:cNvPr>
          <p:cNvSpPr>
            <a:spLocks noGrp="1"/>
          </p:cNvSpPr>
          <p:nvPr>
            <p:ph type="body" sz="quarter" idx="16" hasCustomPrompt="1"/>
          </p:nvPr>
        </p:nvSpPr>
        <p:spPr>
          <a:xfrm>
            <a:off x="1486659" y="3653595"/>
            <a:ext cx="1881187" cy="541337"/>
          </a:xfrm>
        </p:spPr>
        <p:txBody>
          <a:bodyPr>
            <a:normAutofit/>
          </a:bodyPr>
          <a:lstStyle>
            <a:lvl1pPr marL="0" indent="0" algn="ctr">
              <a:buNone/>
              <a:defRPr sz="1200" b="1">
                <a:solidFill>
                  <a:srgbClr val="6D809C"/>
                </a:solidFill>
              </a:defRPr>
            </a:lvl1pPr>
          </a:lstStyle>
          <a:p>
            <a:pPr lvl="0"/>
            <a:r>
              <a:rPr lang="en-US" dirty="0" err="1"/>
              <a:t>Veniam</a:t>
            </a:r>
            <a:r>
              <a:rPr lang="en-US" dirty="0"/>
              <a:t> </a:t>
            </a:r>
            <a:r>
              <a:rPr lang="en-US" dirty="0" err="1"/>
              <a:t>offendit</a:t>
            </a:r>
            <a:r>
              <a:rPr lang="en-US" dirty="0"/>
              <a:t> </a:t>
            </a:r>
            <a:r>
              <a:rPr lang="en-US" dirty="0" err="1"/>
              <a:t>ea</a:t>
            </a:r>
            <a:r>
              <a:rPr lang="en-US" dirty="0"/>
              <a:t> cum, stet </a:t>
            </a:r>
            <a:r>
              <a:rPr lang="en-US" dirty="0" err="1"/>
              <a:t>omnesque</a:t>
            </a:r>
            <a:r>
              <a:rPr lang="en-US" dirty="0"/>
              <a:t> </a:t>
            </a:r>
            <a:r>
              <a:rPr lang="en-US" dirty="0" err="1"/>
              <a:t>forensibus</a:t>
            </a:r>
            <a:endParaRPr lang="en-US" dirty="0"/>
          </a:p>
        </p:txBody>
      </p:sp>
      <p:sp>
        <p:nvSpPr>
          <p:cNvPr id="26" name="Text Placeholder 24">
            <a:extLst>
              <a:ext uri="{FF2B5EF4-FFF2-40B4-BE49-F238E27FC236}">
                <a16:creationId xmlns:a16="http://schemas.microsoft.com/office/drawing/2014/main" id="{DE1256B8-04E3-4A74-AE71-1905ED27CE88}"/>
              </a:ext>
            </a:extLst>
          </p:cNvPr>
          <p:cNvSpPr>
            <a:spLocks noGrp="1"/>
          </p:cNvSpPr>
          <p:nvPr>
            <p:ph type="body" sz="quarter" idx="17" hasCustomPrompt="1"/>
          </p:nvPr>
        </p:nvSpPr>
        <p:spPr>
          <a:xfrm>
            <a:off x="3940880" y="3653595"/>
            <a:ext cx="1881187" cy="541337"/>
          </a:xfrm>
        </p:spPr>
        <p:txBody>
          <a:bodyPr>
            <a:normAutofit/>
          </a:bodyPr>
          <a:lstStyle>
            <a:lvl1pPr marL="0" indent="0" algn="ctr">
              <a:buNone/>
              <a:defRPr sz="1200" b="1">
                <a:solidFill>
                  <a:srgbClr val="6D809C"/>
                </a:solidFill>
              </a:defRPr>
            </a:lvl1pPr>
          </a:lstStyle>
          <a:p>
            <a:pPr lvl="0"/>
            <a:r>
              <a:rPr lang="en-US" dirty="0" err="1"/>
              <a:t>Veniam</a:t>
            </a:r>
            <a:r>
              <a:rPr lang="en-US" dirty="0"/>
              <a:t> </a:t>
            </a:r>
            <a:r>
              <a:rPr lang="en-US" dirty="0" err="1"/>
              <a:t>offendit</a:t>
            </a:r>
            <a:r>
              <a:rPr lang="en-US" dirty="0"/>
              <a:t> </a:t>
            </a:r>
            <a:r>
              <a:rPr lang="en-US" dirty="0" err="1"/>
              <a:t>ea</a:t>
            </a:r>
            <a:r>
              <a:rPr lang="en-US" dirty="0"/>
              <a:t> cum, stet </a:t>
            </a:r>
            <a:r>
              <a:rPr lang="en-US" dirty="0" err="1"/>
              <a:t>omnesque</a:t>
            </a:r>
            <a:r>
              <a:rPr lang="en-US" dirty="0"/>
              <a:t> </a:t>
            </a:r>
            <a:r>
              <a:rPr lang="en-US" dirty="0" err="1"/>
              <a:t>forensibus</a:t>
            </a:r>
            <a:endParaRPr lang="en-US" dirty="0"/>
          </a:p>
        </p:txBody>
      </p:sp>
      <p:sp>
        <p:nvSpPr>
          <p:cNvPr id="27" name="Text Placeholder 24">
            <a:extLst>
              <a:ext uri="{FF2B5EF4-FFF2-40B4-BE49-F238E27FC236}">
                <a16:creationId xmlns:a16="http://schemas.microsoft.com/office/drawing/2014/main" id="{5F62437E-3378-4A78-ADFB-F9EEFFAE16AD}"/>
              </a:ext>
            </a:extLst>
          </p:cNvPr>
          <p:cNvSpPr>
            <a:spLocks noGrp="1"/>
          </p:cNvSpPr>
          <p:nvPr>
            <p:ph type="body" sz="quarter" idx="18" hasCustomPrompt="1"/>
          </p:nvPr>
        </p:nvSpPr>
        <p:spPr>
          <a:xfrm>
            <a:off x="6382517" y="3653595"/>
            <a:ext cx="1881187" cy="541337"/>
          </a:xfrm>
        </p:spPr>
        <p:txBody>
          <a:bodyPr>
            <a:normAutofit/>
          </a:bodyPr>
          <a:lstStyle>
            <a:lvl1pPr marL="0" indent="0" algn="ctr">
              <a:buNone/>
              <a:defRPr sz="1200" b="1">
                <a:solidFill>
                  <a:srgbClr val="6D809C"/>
                </a:solidFill>
              </a:defRPr>
            </a:lvl1pPr>
          </a:lstStyle>
          <a:p>
            <a:pPr lvl="0"/>
            <a:r>
              <a:rPr lang="en-US" dirty="0" err="1"/>
              <a:t>Veniam</a:t>
            </a:r>
            <a:r>
              <a:rPr lang="en-US" dirty="0"/>
              <a:t> </a:t>
            </a:r>
            <a:r>
              <a:rPr lang="en-US" dirty="0" err="1"/>
              <a:t>offendit</a:t>
            </a:r>
            <a:r>
              <a:rPr lang="en-US" dirty="0"/>
              <a:t> </a:t>
            </a:r>
            <a:r>
              <a:rPr lang="en-US" dirty="0" err="1"/>
              <a:t>ea</a:t>
            </a:r>
            <a:r>
              <a:rPr lang="en-US" dirty="0"/>
              <a:t> cum, stet </a:t>
            </a:r>
            <a:r>
              <a:rPr lang="en-US" dirty="0" err="1"/>
              <a:t>omnesque</a:t>
            </a:r>
            <a:r>
              <a:rPr lang="en-US" dirty="0"/>
              <a:t> </a:t>
            </a:r>
            <a:r>
              <a:rPr lang="en-US" dirty="0" err="1"/>
              <a:t>forensibus</a:t>
            </a:r>
            <a:endParaRPr lang="en-US" dirty="0"/>
          </a:p>
        </p:txBody>
      </p:sp>
      <p:sp>
        <p:nvSpPr>
          <p:cNvPr id="28" name="Text Placeholder 24">
            <a:extLst>
              <a:ext uri="{FF2B5EF4-FFF2-40B4-BE49-F238E27FC236}">
                <a16:creationId xmlns:a16="http://schemas.microsoft.com/office/drawing/2014/main" id="{1743FF1C-F0E0-4973-80B7-0617CED14018}"/>
              </a:ext>
            </a:extLst>
          </p:cNvPr>
          <p:cNvSpPr>
            <a:spLocks noGrp="1"/>
          </p:cNvSpPr>
          <p:nvPr>
            <p:ph type="body" sz="quarter" idx="19" hasCustomPrompt="1"/>
          </p:nvPr>
        </p:nvSpPr>
        <p:spPr>
          <a:xfrm>
            <a:off x="8824154" y="3653595"/>
            <a:ext cx="1881187" cy="541337"/>
          </a:xfrm>
        </p:spPr>
        <p:txBody>
          <a:bodyPr>
            <a:normAutofit/>
          </a:bodyPr>
          <a:lstStyle>
            <a:lvl1pPr marL="0" indent="0" algn="ctr">
              <a:buNone/>
              <a:defRPr sz="1200" b="1">
                <a:solidFill>
                  <a:srgbClr val="6D809C"/>
                </a:solidFill>
              </a:defRPr>
            </a:lvl1pPr>
          </a:lstStyle>
          <a:p>
            <a:pPr lvl="0"/>
            <a:r>
              <a:rPr lang="en-US" dirty="0" err="1"/>
              <a:t>Veniam</a:t>
            </a:r>
            <a:r>
              <a:rPr lang="en-US" dirty="0"/>
              <a:t> </a:t>
            </a:r>
            <a:r>
              <a:rPr lang="en-US" dirty="0" err="1"/>
              <a:t>offendit</a:t>
            </a:r>
            <a:r>
              <a:rPr lang="en-US" dirty="0"/>
              <a:t> </a:t>
            </a:r>
            <a:r>
              <a:rPr lang="en-US" dirty="0" err="1"/>
              <a:t>ea</a:t>
            </a:r>
            <a:r>
              <a:rPr lang="en-US" dirty="0"/>
              <a:t> cum, stet </a:t>
            </a:r>
            <a:r>
              <a:rPr lang="en-US" dirty="0" err="1"/>
              <a:t>omnesque</a:t>
            </a:r>
            <a:r>
              <a:rPr lang="en-US" dirty="0"/>
              <a:t> </a:t>
            </a:r>
            <a:r>
              <a:rPr lang="en-US" dirty="0" err="1"/>
              <a:t>forensibus</a:t>
            </a:r>
            <a:endParaRPr lang="en-US" dirty="0"/>
          </a:p>
        </p:txBody>
      </p:sp>
      <p:pic>
        <p:nvPicPr>
          <p:cNvPr id="22" name="Picture 21">
            <a:extLst>
              <a:ext uri="{FF2B5EF4-FFF2-40B4-BE49-F238E27FC236}">
                <a16:creationId xmlns:a16="http://schemas.microsoft.com/office/drawing/2014/main" id="{B37A461C-E82B-BD42-9B9F-C22737B5517A}"/>
              </a:ext>
            </a:extLst>
          </p:cNvPr>
          <p:cNvPicPr>
            <a:picLocks noChangeAspect="1"/>
          </p:cNvPicPr>
          <p:nvPr userDrawn="1"/>
        </p:nvPicPr>
        <p:blipFill>
          <a:blip r:embed="rId4"/>
          <a:stretch>
            <a:fillRect/>
          </a:stretch>
        </p:blipFill>
        <p:spPr>
          <a:xfrm>
            <a:off x="250679" y="6336792"/>
            <a:ext cx="463891" cy="365760"/>
          </a:xfrm>
          <a:prstGeom prst="rect">
            <a:avLst/>
          </a:prstGeom>
        </p:spPr>
      </p:pic>
    </p:spTree>
    <p:extLst>
      <p:ext uri="{BB962C8B-B14F-4D97-AF65-F5344CB8AC3E}">
        <p14:creationId xmlns:p14="http://schemas.microsoft.com/office/powerpoint/2010/main" val="25736281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nfographic 3">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84358C2-B592-4E2D-A562-F3E67479FEFB}"/>
              </a:ext>
            </a:extLst>
          </p:cNvPr>
          <p:cNvPicPr>
            <a:picLocks noChangeAspect="1"/>
          </p:cNvPicPr>
          <p:nvPr userDrawn="1"/>
        </p:nvPicPr>
        <p:blipFill>
          <a:blip r:embed="rId2"/>
          <a:stretch>
            <a:fillRect/>
          </a:stretch>
        </p:blipFill>
        <p:spPr>
          <a:xfrm>
            <a:off x="-798057" y="1117617"/>
            <a:ext cx="4951603" cy="51185"/>
          </a:xfrm>
          <a:prstGeom prst="rect">
            <a:avLst/>
          </a:prstGeom>
        </p:spPr>
      </p:pic>
      <p:sp>
        <p:nvSpPr>
          <p:cNvPr id="8" name="Text Placeholder 14">
            <a:extLst>
              <a:ext uri="{FF2B5EF4-FFF2-40B4-BE49-F238E27FC236}">
                <a16:creationId xmlns:a16="http://schemas.microsoft.com/office/drawing/2014/main" id="{C001CEEE-F0D0-4EA7-B149-A53185B0BFEB}"/>
              </a:ext>
            </a:extLst>
          </p:cNvPr>
          <p:cNvSpPr>
            <a:spLocks noGrp="1"/>
          </p:cNvSpPr>
          <p:nvPr>
            <p:ph type="body" sz="quarter" idx="11" hasCustomPrompt="1"/>
          </p:nvPr>
        </p:nvSpPr>
        <p:spPr>
          <a:xfrm>
            <a:off x="727436" y="427603"/>
            <a:ext cx="5261723" cy="877887"/>
          </a:xfrm>
        </p:spPr>
        <p:txBody>
          <a:bodyPr>
            <a:normAutofit/>
          </a:bodyPr>
          <a:lstStyle>
            <a:lvl1pPr marL="0" indent="0">
              <a:buNone/>
              <a:defRPr sz="2800" b="1" baseline="0">
                <a:solidFill>
                  <a:srgbClr val="143157"/>
                </a:solidFill>
                <a:latin typeface="+mj-lt"/>
              </a:defRPr>
            </a:lvl1pPr>
          </a:lstStyle>
          <a:p>
            <a:pPr lvl="0"/>
            <a:r>
              <a:rPr lang="en-US" dirty="0"/>
              <a:t>Infographic</a:t>
            </a:r>
          </a:p>
        </p:txBody>
      </p:sp>
      <p:sp>
        <p:nvSpPr>
          <p:cNvPr id="9" name="Text Placeholder 11">
            <a:extLst>
              <a:ext uri="{FF2B5EF4-FFF2-40B4-BE49-F238E27FC236}">
                <a16:creationId xmlns:a16="http://schemas.microsoft.com/office/drawing/2014/main" id="{91252DC8-7098-4BCF-B826-610D2C6702BE}"/>
              </a:ext>
            </a:extLst>
          </p:cNvPr>
          <p:cNvSpPr>
            <a:spLocks noGrp="1"/>
          </p:cNvSpPr>
          <p:nvPr>
            <p:ph type="body" sz="quarter" idx="12" hasCustomPrompt="1"/>
          </p:nvPr>
        </p:nvSpPr>
        <p:spPr>
          <a:xfrm>
            <a:off x="5989159" y="1468526"/>
            <a:ext cx="6055151" cy="4594225"/>
          </a:xfrm>
        </p:spPr>
        <p:txBody>
          <a:bodyPr/>
          <a:lstStyle>
            <a:lvl1pPr>
              <a:defRPr sz="2400">
                <a:solidFill>
                  <a:schemeClr val="bg1">
                    <a:lumMod val="50000"/>
                  </a:schemeClr>
                </a:solidFill>
              </a:defRPr>
            </a:lvl1pPr>
            <a:lvl2pPr>
              <a:defRPr sz="2000">
                <a:solidFill>
                  <a:schemeClr val="bg1">
                    <a:lumMod val="50000"/>
                  </a:schemeClr>
                </a:solidFill>
              </a:defRPr>
            </a:lvl2pPr>
            <a:lvl3pPr>
              <a:defRPr sz="1600">
                <a:solidFill>
                  <a:schemeClr val="bg1">
                    <a:lumMod val="50000"/>
                  </a:schemeClr>
                </a:solidFill>
              </a:defRPr>
            </a:lvl3pPr>
            <a:lvl4pPr>
              <a:defRPr sz="1400">
                <a:solidFill>
                  <a:schemeClr val="bg1">
                    <a:lumMod val="50000"/>
                  </a:schemeClr>
                </a:solidFill>
              </a:defRPr>
            </a:lvl4pPr>
            <a:lvl5pPr>
              <a:defRPr sz="1400">
                <a:solidFill>
                  <a:schemeClr val="bg1">
                    <a:lumMod val="50000"/>
                  </a:schemeClr>
                </a:solidFill>
              </a:defRPr>
            </a:lvl5pPr>
          </a:lstStyle>
          <a:p>
            <a:pPr lvl="0"/>
            <a:r>
              <a:rPr lang="en-US" dirty="0" err="1"/>
              <a:t>Veniam</a:t>
            </a:r>
            <a:r>
              <a:rPr lang="en-US" dirty="0"/>
              <a:t> </a:t>
            </a:r>
            <a:r>
              <a:rPr lang="en-US" dirty="0" err="1"/>
              <a:t>offendit</a:t>
            </a:r>
            <a:r>
              <a:rPr lang="en-US" dirty="0"/>
              <a:t> </a:t>
            </a:r>
            <a:r>
              <a:rPr lang="en-US" dirty="0" err="1"/>
              <a:t>ea</a:t>
            </a:r>
            <a:r>
              <a:rPr lang="en-US" dirty="0"/>
              <a:t> cum, stet </a:t>
            </a:r>
            <a:r>
              <a:rPr lang="en-US" dirty="0" err="1"/>
              <a:t>omnesque</a:t>
            </a:r>
            <a:r>
              <a:rPr lang="en-US" dirty="0"/>
              <a:t> </a:t>
            </a:r>
            <a:r>
              <a:rPr lang="en-US" dirty="0" err="1"/>
              <a:t>forensibus</a:t>
            </a:r>
            <a:r>
              <a:rPr lang="en-US" dirty="0"/>
              <a:t> ex sed.</a:t>
            </a:r>
          </a:p>
          <a:p>
            <a:pPr lvl="1"/>
            <a:r>
              <a:rPr lang="en-US" dirty="0"/>
              <a:t>Ex </a:t>
            </a:r>
            <a:r>
              <a:rPr lang="en-US" dirty="0" err="1"/>
              <a:t>legere</a:t>
            </a:r>
            <a:r>
              <a:rPr lang="en-US" dirty="0"/>
              <a:t> </a:t>
            </a:r>
            <a:r>
              <a:rPr lang="en-US" dirty="0" err="1"/>
              <a:t>alternum</a:t>
            </a:r>
            <a:r>
              <a:rPr lang="en-US" dirty="0"/>
              <a:t> </a:t>
            </a:r>
            <a:r>
              <a:rPr lang="en-US" dirty="0" err="1"/>
              <a:t>vulputate</a:t>
            </a:r>
            <a:r>
              <a:rPr lang="en-US" dirty="0"/>
              <a:t> </a:t>
            </a:r>
            <a:r>
              <a:rPr lang="en-US" dirty="0" err="1"/>
              <a:t>usu</a:t>
            </a:r>
            <a:r>
              <a:rPr lang="en-US" dirty="0"/>
              <a:t>, </a:t>
            </a:r>
            <a:r>
              <a:rPr lang="en-US" dirty="0" err="1"/>
              <a:t>nominavi</a:t>
            </a:r>
            <a:r>
              <a:rPr lang="en-US" dirty="0"/>
              <a:t> </a:t>
            </a:r>
            <a:r>
              <a:rPr lang="en-US" dirty="0" err="1"/>
              <a:t>princepes</a:t>
            </a:r>
            <a:r>
              <a:rPr lang="en-US" dirty="0"/>
              <a:t> cu sea.</a:t>
            </a:r>
          </a:p>
          <a:p>
            <a:pPr lvl="2"/>
            <a:r>
              <a:rPr lang="en-US" dirty="0" err="1"/>
              <a:t>Nonumy</a:t>
            </a:r>
            <a:r>
              <a:rPr lang="en-US" dirty="0"/>
              <a:t> </a:t>
            </a:r>
            <a:r>
              <a:rPr lang="en-US" dirty="0" err="1"/>
              <a:t>vulputate</a:t>
            </a:r>
            <a:r>
              <a:rPr lang="en-US" dirty="0"/>
              <a:t> </a:t>
            </a:r>
            <a:r>
              <a:rPr lang="en-US" dirty="0" err="1"/>
              <a:t>elaboratet</a:t>
            </a:r>
            <a:r>
              <a:rPr lang="en-US" dirty="0"/>
              <a:t> et pro, lorem option has id.</a:t>
            </a:r>
          </a:p>
          <a:p>
            <a:pPr lvl="3"/>
            <a:r>
              <a:rPr lang="en-US" dirty="0"/>
              <a:t>Sit in </a:t>
            </a:r>
            <a:r>
              <a:rPr lang="en-US" dirty="0" err="1"/>
              <a:t>movet</a:t>
            </a:r>
            <a:r>
              <a:rPr lang="en-US" dirty="0"/>
              <a:t> </a:t>
            </a:r>
            <a:r>
              <a:rPr lang="en-US" dirty="0" err="1"/>
              <a:t>iriure</a:t>
            </a:r>
            <a:r>
              <a:rPr lang="en-US" dirty="0"/>
              <a:t> </a:t>
            </a:r>
            <a:r>
              <a:rPr lang="en-US" dirty="0" err="1"/>
              <a:t>mentitum</a:t>
            </a:r>
            <a:r>
              <a:rPr lang="en-US" dirty="0"/>
              <a:t>, cum in </a:t>
            </a:r>
            <a:r>
              <a:rPr lang="en-US" dirty="0" err="1"/>
              <a:t>unum</a:t>
            </a:r>
            <a:r>
              <a:rPr lang="en-US" dirty="0"/>
              <a:t> </a:t>
            </a:r>
            <a:r>
              <a:rPr lang="en-US" dirty="0" err="1"/>
              <a:t>indoctum</a:t>
            </a:r>
            <a:r>
              <a:rPr lang="en-US" dirty="0"/>
              <a:t> </a:t>
            </a:r>
            <a:r>
              <a:rPr lang="en-US" dirty="0" err="1"/>
              <a:t>urbanitas</a:t>
            </a:r>
            <a:r>
              <a:rPr lang="en-US" dirty="0"/>
              <a:t>, at sed </a:t>
            </a:r>
            <a:r>
              <a:rPr lang="en-US" dirty="0" err="1"/>
              <a:t>assum</a:t>
            </a:r>
            <a:r>
              <a:rPr lang="en-US" dirty="0"/>
              <a:t> </a:t>
            </a:r>
            <a:r>
              <a:rPr lang="en-US" dirty="0" err="1"/>
              <a:t>paulo</a:t>
            </a:r>
            <a:r>
              <a:rPr lang="en-US" dirty="0"/>
              <a:t> commune.</a:t>
            </a:r>
          </a:p>
          <a:p>
            <a:pPr lvl="4"/>
            <a:r>
              <a:rPr lang="en-US" dirty="0" err="1"/>
              <a:t>Nibh</a:t>
            </a:r>
            <a:r>
              <a:rPr lang="en-US" dirty="0"/>
              <a:t> </a:t>
            </a:r>
            <a:r>
              <a:rPr lang="en-US" dirty="0" err="1"/>
              <a:t>adipiscing</a:t>
            </a:r>
            <a:r>
              <a:rPr lang="en-US" dirty="0"/>
              <a:t> cu sed, </a:t>
            </a:r>
            <a:r>
              <a:rPr lang="en-US" dirty="0" err="1"/>
              <a:t>suas</a:t>
            </a:r>
            <a:r>
              <a:rPr lang="en-US" dirty="0"/>
              <a:t> </a:t>
            </a:r>
            <a:r>
              <a:rPr lang="en-US" dirty="0" err="1"/>
              <a:t>docendi</a:t>
            </a:r>
            <a:r>
              <a:rPr lang="en-US" dirty="0"/>
              <a:t> </a:t>
            </a:r>
            <a:r>
              <a:rPr lang="en-US" dirty="0" err="1"/>
              <a:t>assueverit</a:t>
            </a:r>
            <a:r>
              <a:rPr lang="en-US" dirty="0"/>
              <a:t> </a:t>
            </a:r>
            <a:r>
              <a:rPr lang="en-US" dirty="0" err="1"/>
              <a:t>te</a:t>
            </a:r>
            <a:r>
              <a:rPr lang="en-US" dirty="0"/>
              <a:t> per.</a:t>
            </a:r>
          </a:p>
        </p:txBody>
      </p:sp>
      <p:sp>
        <p:nvSpPr>
          <p:cNvPr id="10" name="Chart Placeholder 12">
            <a:extLst>
              <a:ext uri="{FF2B5EF4-FFF2-40B4-BE49-F238E27FC236}">
                <a16:creationId xmlns:a16="http://schemas.microsoft.com/office/drawing/2014/main" id="{F55C8266-7965-46DD-8B9A-4627A7E90BEB}"/>
              </a:ext>
            </a:extLst>
          </p:cNvPr>
          <p:cNvSpPr>
            <a:spLocks noGrp="1"/>
          </p:cNvSpPr>
          <p:nvPr>
            <p:ph type="chart" sz="quarter" idx="13"/>
          </p:nvPr>
        </p:nvSpPr>
        <p:spPr>
          <a:xfrm>
            <a:off x="904167" y="1468525"/>
            <a:ext cx="4791678" cy="4594225"/>
          </a:xfrm>
        </p:spPr>
        <p:txBody>
          <a:bodyPr/>
          <a:lstStyle>
            <a:lvl1pPr marL="0" indent="0">
              <a:buNone/>
              <a:defRPr/>
            </a:lvl1pPr>
          </a:lstStyle>
          <a:p>
            <a:endParaRPr lang="en-US" dirty="0"/>
          </a:p>
        </p:txBody>
      </p:sp>
      <p:pic>
        <p:nvPicPr>
          <p:cNvPr id="12" name="Picture 11">
            <a:extLst>
              <a:ext uri="{FF2B5EF4-FFF2-40B4-BE49-F238E27FC236}">
                <a16:creationId xmlns:a16="http://schemas.microsoft.com/office/drawing/2014/main" id="{04FBF87C-91AB-8E4B-B4E9-2C4E838889D6}"/>
              </a:ext>
            </a:extLst>
          </p:cNvPr>
          <p:cNvPicPr>
            <a:picLocks noChangeAspect="1"/>
          </p:cNvPicPr>
          <p:nvPr userDrawn="1"/>
        </p:nvPicPr>
        <p:blipFill>
          <a:blip r:embed="rId3"/>
          <a:stretch>
            <a:fillRect/>
          </a:stretch>
        </p:blipFill>
        <p:spPr>
          <a:xfrm>
            <a:off x="250679" y="6336792"/>
            <a:ext cx="463891" cy="365760"/>
          </a:xfrm>
          <a:prstGeom prst="rect">
            <a:avLst/>
          </a:prstGeom>
        </p:spPr>
      </p:pic>
    </p:spTree>
    <p:extLst>
      <p:ext uri="{BB962C8B-B14F-4D97-AF65-F5344CB8AC3E}">
        <p14:creationId xmlns:p14="http://schemas.microsoft.com/office/powerpoint/2010/main" val="20999933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42C3B69-7864-4697-9C8A-4FD69E857EA1}"/>
              </a:ext>
            </a:extLst>
          </p:cNvPr>
          <p:cNvPicPr>
            <a:picLocks noChangeAspect="1"/>
          </p:cNvPicPr>
          <p:nvPr userDrawn="1"/>
        </p:nvPicPr>
        <p:blipFill>
          <a:blip r:embed="rId2"/>
          <a:stretch>
            <a:fillRect/>
          </a:stretch>
        </p:blipFill>
        <p:spPr>
          <a:xfrm>
            <a:off x="-798057" y="1117617"/>
            <a:ext cx="4951603" cy="51185"/>
          </a:xfrm>
          <a:prstGeom prst="rect">
            <a:avLst/>
          </a:prstGeom>
        </p:spPr>
      </p:pic>
      <p:pic>
        <p:nvPicPr>
          <p:cNvPr id="7" name="Picture 6">
            <a:extLst>
              <a:ext uri="{FF2B5EF4-FFF2-40B4-BE49-F238E27FC236}">
                <a16:creationId xmlns:a16="http://schemas.microsoft.com/office/drawing/2014/main" id="{FE147C71-3563-4AC2-BEDA-967406328C0D}"/>
              </a:ext>
            </a:extLst>
          </p:cNvPr>
          <p:cNvPicPr>
            <a:picLocks noChangeAspect="1"/>
          </p:cNvPicPr>
          <p:nvPr userDrawn="1"/>
        </p:nvPicPr>
        <p:blipFill>
          <a:blip r:embed="rId3"/>
          <a:stretch>
            <a:fillRect/>
          </a:stretch>
        </p:blipFill>
        <p:spPr>
          <a:xfrm>
            <a:off x="250679" y="6336792"/>
            <a:ext cx="463891" cy="365760"/>
          </a:xfrm>
          <a:prstGeom prst="rect">
            <a:avLst/>
          </a:prstGeom>
        </p:spPr>
      </p:pic>
      <p:sp>
        <p:nvSpPr>
          <p:cNvPr id="8" name="Text Placeholder 14">
            <a:extLst>
              <a:ext uri="{FF2B5EF4-FFF2-40B4-BE49-F238E27FC236}">
                <a16:creationId xmlns:a16="http://schemas.microsoft.com/office/drawing/2014/main" id="{356BB0DC-7DBB-496E-9B5E-59997C813777}"/>
              </a:ext>
            </a:extLst>
          </p:cNvPr>
          <p:cNvSpPr>
            <a:spLocks noGrp="1"/>
          </p:cNvSpPr>
          <p:nvPr>
            <p:ph type="body" sz="quarter" idx="11" hasCustomPrompt="1"/>
          </p:nvPr>
        </p:nvSpPr>
        <p:spPr>
          <a:xfrm>
            <a:off x="727436" y="427603"/>
            <a:ext cx="5261723" cy="877887"/>
          </a:xfrm>
        </p:spPr>
        <p:txBody>
          <a:bodyPr>
            <a:normAutofit/>
          </a:bodyPr>
          <a:lstStyle>
            <a:lvl1pPr marL="0" indent="0">
              <a:buNone/>
              <a:defRPr sz="2800" b="1" baseline="0">
                <a:solidFill>
                  <a:srgbClr val="143157"/>
                </a:solidFill>
                <a:latin typeface="+mj-lt"/>
              </a:defRPr>
            </a:lvl1pPr>
          </a:lstStyle>
          <a:p>
            <a:pPr lvl="0"/>
            <a:r>
              <a:rPr lang="en-US" dirty="0"/>
              <a:t>Table</a:t>
            </a:r>
          </a:p>
        </p:txBody>
      </p:sp>
      <p:sp>
        <p:nvSpPr>
          <p:cNvPr id="12" name="Table Placeholder 11">
            <a:extLst>
              <a:ext uri="{FF2B5EF4-FFF2-40B4-BE49-F238E27FC236}">
                <a16:creationId xmlns:a16="http://schemas.microsoft.com/office/drawing/2014/main" id="{60A5F568-05C1-44EE-B80A-C6EBC94317A6}"/>
              </a:ext>
            </a:extLst>
          </p:cNvPr>
          <p:cNvSpPr>
            <a:spLocks noGrp="1"/>
          </p:cNvSpPr>
          <p:nvPr>
            <p:ph type="tbl" sz="quarter" idx="12"/>
          </p:nvPr>
        </p:nvSpPr>
        <p:spPr>
          <a:xfrm>
            <a:off x="727075" y="1603375"/>
            <a:ext cx="7742238" cy="2743200"/>
          </a:xfrm>
        </p:spPr>
        <p:txBody>
          <a:bodyPr/>
          <a:lstStyle/>
          <a:p>
            <a:endParaRPr lang="en-US"/>
          </a:p>
        </p:txBody>
      </p:sp>
      <p:sp>
        <p:nvSpPr>
          <p:cNvPr id="14" name="Table Placeholder 13">
            <a:extLst>
              <a:ext uri="{FF2B5EF4-FFF2-40B4-BE49-F238E27FC236}">
                <a16:creationId xmlns:a16="http://schemas.microsoft.com/office/drawing/2014/main" id="{BD371443-8FD5-402D-A59F-252F390FFE2B}"/>
              </a:ext>
            </a:extLst>
          </p:cNvPr>
          <p:cNvSpPr>
            <a:spLocks noGrp="1"/>
          </p:cNvSpPr>
          <p:nvPr>
            <p:ph type="tbl" sz="quarter" idx="13"/>
          </p:nvPr>
        </p:nvSpPr>
        <p:spPr>
          <a:xfrm>
            <a:off x="727075" y="4602163"/>
            <a:ext cx="4130675" cy="1573212"/>
          </a:xfrm>
        </p:spPr>
        <p:txBody>
          <a:bodyPr/>
          <a:lstStyle/>
          <a:p>
            <a:endParaRPr lang="en-US"/>
          </a:p>
        </p:txBody>
      </p:sp>
    </p:spTree>
    <p:extLst>
      <p:ext uri="{BB962C8B-B14F-4D97-AF65-F5344CB8AC3E}">
        <p14:creationId xmlns:p14="http://schemas.microsoft.com/office/powerpoint/2010/main" val="94134365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Slide Number Placeholder 5"/>
          <p:cNvSpPr>
            <a:spLocks noGrp="1"/>
          </p:cNvSpPr>
          <p:nvPr>
            <p:ph type="sldNum" sz="quarter" idx="12"/>
          </p:nvPr>
        </p:nvSpPr>
        <p:spPr/>
        <p:txBody>
          <a:bodyPr/>
          <a:lstStyle/>
          <a:p>
            <a:fld id="{D4F7D0B0-7E7B-4879-A888-F5F2D3156A72}" type="slidenum">
              <a:rPr lang="en-US" smtClean="0"/>
              <a:t>‹#›</a:t>
            </a:fld>
            <a:endParaRPr lang="en-US"/>
          </a:p>
        </p:txBody>
      </p:sp>
      <p:sp>
        <p:nvSpPr>
          <p:cNvPr id="5" name="Text Placeholder 4"/>
          <p:cNvSpPr>
            <a:spLocks noGrp="1"/>
          </p:cNvSpPr>
          <p:nvPr>
            <p:ph type="body" sz="quarter" idx="13"/>
          </p:nvPr>
        </p:nvSpPr>
        <p:spPr>
          <a:xfrm>
            <a:off x="433388" y="1468658"/>
            <a:ext cx="11315472" cy="4773137"/>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7495605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Slide Number Placeholder 5"/>
          <p:cNvSpPr>
            <a:spLocks noGrp="1"/>
          </p:cNvSpPr>
          <p:nvPr>
            <p:ph type="sldNum" sz="quarter" idx="12"/>
          </p:nvPr>
        </p:nvSpPr>
        <p:spPr/>
        <p:txBody>
          <a:bodyPr/>
          <a:lstStyle/>
          <a:p>
            <a:fld id="{D4F7D0B0-7E7B-4879-A888-F5F2D3156A72}" type="slidenum">
              <a:rPr lang="en-US" smtClean="0"/>
              <a:t>‹#›</a:t>
            </a:fld>
            <a:endParaRPr lang="en-US"/>
          </a:p>
        </p:txBody>
      </p:sp>
      <p:sp>
        <p:nvSpPr>
          <p:cNvPr id="5" name="Text Placeholder 4"/>
          <p:cNvSpPr>
            <a:spLocks noGrp="1"/>
          </p:cNvSpPr>
          <p:nvPr>
            <p:ph type="body" sz="quarter" idx="13"/>
          </p:nvPr>
        </p:nvSpPr>
        <p:spPr>
          <a:xfrm>
            <a:off x="433388" y="1468658"/>
            <a:ext cx="11315472" cy="4773137"/>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731202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Slide Number Placeholder 5"/>
          <p:cNvSpPr>
            <a:spLocks noGrp="1"/>
          </p:cNvSpPr>
          <p:nvPr>
            <p:ph type="sldNum" sz="quarter" idx="12"/>
          </p:nvPr>
        </p:nvSpPr>
        <p:spPr/>
        <p:txBody>
          <a:bodyPr/>
          <a:lstStyle/>
          <a:p>
            <a:fld id="{D4F7D0B0-7E7B-4879-A888-F5F2D3156A72}" type="slidenum">
              <a:rPr lang="en-US" smtClean="0"/>
              <a:t>‹#›</a:t>
            </a:fld>
            <a:endParaRPr lang="en-US"/>
          </a:p>
        </p:txBody>
      </p:sp>
      <p:sp>
        <p:nvSpPr>
          <p:cNvPr id="5" name="Text Placeholder 4"/>
          <p:cNvSpPr>
            <a:spLocks noGrp="1"/>
          </p:cNvSpPr>
          <p:nvPr>
            <p:ph type="body" sz="quarter" idx="13"/>
          </p:nvPr>
        </p:nvSpPr>
        <p:spPr>
          <a:xfrm>
            <a:off x="433388" y="1468658"/>
            <a:ext cx="11315472" cy="4773137"/>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3486854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Slide Number Placeholder 5"/>
          <p:cNvSpPr>
            <a:spLocks noGrp="1"/>
          </p:cNvSpPr>
          <p:nvPr>
            <p:ph type="sldNum" sz="quarter" idx="12"/>
          </p:nvPr>
        </p:nvSpPr>
        <p:spPr/>
        <p:txBody>
          <a:bodyPr/>
          <a:lstStyle/>
          <a:p>
            <a:fld id="{D4F7D0B0-7E7B-4879-A888-F5F2D3156A72}" type="slidenum">
              <a:rPr lang="en-US" smtClean="0"/>
              <a:t>‹#›</a:t>
            </a:fld>
            <a:endParaRPr lang="en-US"/>
          </a:p>
        </p:txBody>
      </p:sp>
      <p:sp>
        <p:nvSpPr>
          <p:cNvPr id="5" name="Text Placeholder 4"/>
          <p:cNvSpPr>
            <a:spLocks noGrp="1"/>
          </p:cNvSpPr>
          <p:nvPr>
            <p:ph type="body" sz="quarter" idx="13"/>
          </p:nvPr>
        </p:nvSpPr>
        <p:spPr>
          <a:xfrm>
            <a:off x="433388" y="1468658"/>
            <a:ext cx="11315472" cy="4773137"/>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0963971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구역 머리글">
    <p:spTree>
      <p:nvGrpSpPr>
        <p:cNvPr id="1" name=""/>
        <p:cNvGrpSpPr/>
        <p:nvPr/>
      </p:nvGrpSpPr>
      <p:grpSpPr>
        <a:xfrm>
          <a:off x="0" y="0"/>
          <a:ext cx="0" cy="0"/>
          <a:chOff x="0" y="0"/>
          <a:chExt cx="0" cy="0"/>
        </a:xfrm>
      </p:grpSpPr>
      <p:pic>
        <p:nvPicPr>
          <p:cNvPr id="2050" name="Picture 2" descr="G:\파워포인트\김진영씨디자인\맥주_간지.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p:spPr>
      </p:pic>
      <p:sp>
        <p:nvSpPr>
          <p:cNvPr id="4" name="날짜 개체 틀 3"/>
          <p:cNvSpPr>
            <a:spLocks noGrp="1"/>
          </p:cNvSpPr>
          <p:nvPr>
            <p:ph type="dt" sz="half" idx="10"/>
          </p:nvPr>
        </p:nvSpPr>
        <p:spPr/>
        <p:txBody>
          <a:bodyPr/>
          <a:lstStyle/>
          <a:p>
            <a:fld id="{976A4812-44CC-40D3-8FBB-0387B04C3C79}" type="datetimeFigureOut">
              <a:rPr lang="en-US" smtClean="0"/>
              <a:t>10/8/2026</a:t>
            </a:fld>
            <a:endParaRPr lang="en-US"/>
          </a:p>
        </p:txBody>
      </p:sp>
      <p:sp>
        <p:nvSpPr>
          <p:cNvPr id="5" name="바닥글 개체 틀 4"/>
          <p:cNvSpPr>
            <a:spLocks noGrp="1"/>
          </p:cNvSpPr>
          <p:nvPr>
            <p:ph type="ftr" sz="quarter" idx="11"/>
          </p:nvPr>
        </p:nvSpPr>
        <p:spPr/>
        <p:txBody>
          <a:bodyPr/>
          <a:lstStyle/>
          <a:p>
            <a:endParaRPr lang="en-US"/>
          </a:p>
        </p:txBody>
      </p:sp>
      <p:sp>
        <p:nvSpPr>
          <p:cNvPr id="6" name="슬라이드 번호 개체 틀 5"/>
          <p:cNvSpPr>
            <a:spLocks noGrp="1"/>
          </p:cNvSpPr>
          <p:nvPr>
            <p:ph type="sldNum" sz="quarter" idx="12"/>
          </p:nvPr>
        </p:nvSpPr>
        <p:spPr/>
        <p:txBody>
          <a:bodyPr/>
          <a:lstStyle/>
          <a:p>
            <a:fld id="{57340CB9-4A34-44E9-9CE3-1E30A6186541}" type="slidenum">
              <a:rPr lang="en-US" smtClean="0"/>
              <a:t>‹#›</a:t>
            </a:fld>
            <a:endParaRPr lang="en-US"/>
          </a:p>
        </p:txBody>
      </p:sp>
    </p:spTree>
    <p:extLst>
      <p:ext uri="{BB962C8B-B14F-4D97-AF65-F5344CB8AC3E}">
        <p14:creationId xmlns:p14="http://schemas.microsoft.com/office/powerpoint/2010/main" val="373563091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D5F2B-D6E2-8B92-4FFE-F642FFC6CB0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449A1DC-6F37-6F0B-59BF-3BE2DAD3E77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884FA02-70C2-C897-B1DE-9BCA1A4C656E}"/>
              </a:ext>
            </a:extLst>
          </p:cNvPr>
          <p:cNvSpPr>
            <a:spLocks noGrp="1"/>
          </p:cNvSpPr>
          <p:nvPr>
            <p:ph type="dt" sz="half" idx="10"/>
          </p:nvPr>
        </p:nvSpPr>
        <p:spPr/>
        <p:txBody>
          <a:bodyPr/>
          <a:lstStyle/>
          <a:p>
            <a:fld id="{B116C274-344A-4BC3-B9D6-D5883AA8B0BD}" type="datetimeFigureOut">
              <a:rPr lang="en-US" smtClean="0"/>
              <a:t>10/8/2026</a:t>
            </a:fld>
            <a:endParaRPr lang="en-US"/>
          </a:p>
        </p:txBody>
      </p:sp>
      <p:sp>
        <p:nvSpPr>
          <p:cNvPr id="5" name="Footer Placeholder 4">
            <a:extLst>
              <a:ext uri="{FF2B5EF4-FFF2-40B4-BE49-F238E27FC236}">
                <a16:creationId xmlns:a16="http://schemas.microsoft.com/office/drawing/2014/main" id="{657646C7-2A40-83F4-AE55-DAF517D230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4BF060-7895-FF6C-145C-6A6F0A6F3747}"/>
              </a:ext>
            </a:extLst>
          </p:cNvPr>
          <p:cNvSpPr>
            <a:spLocks noGrp="1"/>
          </p:cNvSpPr>
          <p:nvPr>
            <p:ph type="sldNum" sz="quarter" idx="12"/>
          </p:nvPr>
        </p:nvSpPr>
        <p:spPr/>
        <p:txBody>
          <a:bodyPr/>
          <a:lstStyle/>
          <a:p>
            <a:fld id="{06A6EA89-BD59-4AE1-BCD5-C103CBFBDF0E}" type="slidenum">
              <a:rPr lang="en-US" smtClean="0"/>
              <a:t>‹#›</a:t>
            </a:fld>
            <a:endParaRPr lang="en-US"/>
          </a:p>
        </p:txBody>
      </p:sp>
    </p:spTree>
    <p:extLst>
      <p:ext uri="{BB962C8B-B14F-4D97-AF65-F5344CB8AC3E}">
        <p14:creationId xmlns:p14="http://schemas.microsoft.com/office/powerpoint/2010/main" val="83750829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8E072-0AF1-94C8-228E-9C518409E87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ABD2677-774A-E199-5871-E3992B33E7C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2A1B22-5230-E6E1-1A98-0EF85A64E771}"/>
              </a:ext>
            </a:extLst>
          </p:cNvPr>
          <p:cNvSpPr>
            <a:spLocks noGrp="1"/>
          </p:cNvSpPr>
          <p:nvPr>
            <p:ph type="dt" sz="half" idx="10"/>
          </p:nvPr>
        </p:nvSpPr>
        <p:spPr/>
        <p:txBody>
          <a:bodyPr/>
          <a:lstStyle/>
          <a:p>
            <a:fld id="{B116C274-344A-4BC3-B9D6-D5883AA8B0BD}" type="datetimeFigureOut">
              <a:rPr lang="en-US" smtClean="0"/>
              <a:t>10/8/2026</a:t>
            </a:fld>
            <a:endParaRPr lang="en-US"/>
          </a:p>
        </p:txBody>
      </p:sp>
      <p:sp>
        <p:nvSpPr>
          <p:cNvPr id="5" name="Footer Placeholder 4">
            <a:extLst>
              <a:ext uri="{FF2B5EF4-FFF2-40B4-BE49-F238E27FC236}">
                <a16:creationId xmlns:a16="http://schemas.microsoft.com/office/drawing/2014/main" id="{74E90543-598F-9388-79E6-00D5CFCA0D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827221-AEB7-831F-7F31-6F367936CC83}"/>
              </a:ext>
            </a:extLst>
          </p:cNvPr>
          <p:cNvSpPr>
            <a:spLocks noGrp="1"/>
          </p:cNvSpPr>
          <p:nvPr>
            <p:ph type="sldNum" sz="quarter" idx="12"/>
          </p:nvPr>
        </p:nvSpPr>
        <p:spPr/>
        <p:txBody>
          <a:bodyPr/>
          <a:lstStyle/>
          <a:p>
            <a:fld id="{06A6EA89-BD59-4AE1-BCD5-C103CBFBDF0E}" type="slidenum">
              <a:rPr lang="en-US" smtClean="0"/>
              <a:t>‹#›</a:t>
            </a:fld>
            <a:endParaRPr lang="en-US"/>
          </a:p>
        </p:txBody>
      </p:sp>
    </p:spTree>
    <p:extLst>
      <p:ext uri="{BB962C8B-B14F-4D97-AF65-F5344CB8AC3E}">
        <p14:creationId xmlns:p14="http://schemas.microsoft.com/office/powerpoint/2010/main" val="208370102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E7C95-6D28-3F9C-2D3D-95E0C7B245C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C93907D-4FBE-4942-36ED-86966AB09B7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66A3E0D-ECF2-CF09-D6F6-6B189CED7264}"/>
              </a:ext>
            </a:extLst>
          </p:cNvPr>
          <p:cNvSpPr>
            <a:spLocks noGrp="1"/>
          </p:cNvSpPr>
          <p:nvPr>
            <p:ph type="dt" sz="half" idx="10"/>
          </p:nvPr>
        </p:nvSpPr>
        <p:spPr/>
        <p:txBody>
          <a:bodyPr/>
          <a:lstStyle/>
          <a:p>
            <a:fld id="{B116C274-344A-4BC3-B9D6-D5883AA8B0BD}" type="datetimeFigureOut">
              <a:rPr lang="en-US" smtClean="0"/>
              <a:t>10/8/2026</a:t>
            </a:fld>
            <a:endParaRPr lang="en-US"/>
          </a:p>
        </p:txBody>
      </p:sp>
      <p:sp>
        <p:nvSpPr>
          <p:cNvPr id="5" name="Footer Placeholder 4">
            <a:extLst>
              <a:ext uri="{FF2B5EF4-FFF2-40B4-BE49-F238E27FC236}">
                <a16:creationId xmlns:a16="http://schemas.microsoft.com/office/drawing/2014/main" id="{DF996666-DE8E-C293-3E34-FDE2101873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397551-2CFB-2352-BD6E-606B6BEE15BF}"/>
              </a:ext>
            </a:extLst>
          </p:cNvPr>
          <p:cNvSpPr>
            <a:spLocks noGrp="1"/>
          </p:cNvSpPr>
          <p:nvPr>
            <p:ph type="sldNum" sz="quarter" idx="12"/>
          </p:nvPr>
        </p:nvSpPr>
        <p:spPr/>
        <p:txBody>
          <a:bodyPr/>
          <a:lstStyle/>
          <a:p>
            <a:fld id="{06A6EA89-BD59-4AE1-BCD5-C103CBFBDF0E}" type="slidenum">
              <a:rPr lang="en-US" smtClean="0"/>
              <a:t>‹#›</a:t>
            </a:fld>
            <a:endParaRPr lang="en-US"/>
          </a:p>
        </p:txBody>
      </p:sp>
    </p:spTree>
    <p:extLst>
      <p:ext uri="{BB962C8B-B14F-4D97-AF65-F5344CB8AC3E}">
        <p14:creationId xmlns:p14="http://schemas.microsoft.com/office/powerpoint/2010/main" val="276634257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FC906-C82E-ACE7-4A54-70C5C10308B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534688-756A-09F8-3A9C-BE269C78281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FE66D57-197F-6B90-E8D4-7A78E279621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F4A24CA-C30B-F7C4-D3FB-9CD3585657DD}"/>
              </a:ext>
            </a:extLst>
          </p:cNvPr>
          <p:cNvSpPr>
            <a:spLocks noGrp="1"/>
          </p:cNvSpPr>
          <p:nvPr>
            <p:ph type="dt" sz="half" idx="10"/>
          </p:nvPr>
        </p:nvSpPr>
        <p:spPr/>
        <p:txBody>
          <a:bodyPr/>
          <a:lstStyle/>
          <a:p>
            <a:fld id="{B116C274-344A-4BC3-B9D6-D5883AA8B0BD}" type="datetimeFigureOut">
              <a:rPr lang="en-US" smtClean="0"/>
              <a:t>10/8/2026</a:t>
            </a:fld>
            <a:endParaRPr lang="en-US"/>
          </a:p>
        </p:txBody>
      </p:sp>
      <p:sp>
        <p:nvSpPr>
          <p:cNvPr id="6" name="Footer Placeholder 5">
            <a:extLst>
              <a:ext uri="{FF2B5EF4-FFF2-40B4-BE49-F238E27FC236}">
                <a16:creationId xmlns:a16="http://schemas.microsoft.com/office/drawing/2014/main" id="{BDFD942F-7A6C-AD3D-7F54-477A5EDB93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1E70F7-DB21-19F9-2303-BF26B6A7F8C2}"/>
              </a:ext>
            </a:extLst>
          </p:cNvPr>
          <p:cNvSpPr>
            <a:spLocks noGrp="1"/>
          </p:cNvSpPr>
          <p:nvPr>
            <p:ph type="sldNum" sz="quarter" idx="12"/>
          </p:nvPr>
        </p:nvSpPr>
        <p:spPr/>
        <p:txBody>
          <a:bodyPr/>
          <a:lstStyle/>
          <a:p>
            <a:fld id="{06A6EA89-BD59-4AE1-BCD5-C103CBFBDF0E}" type="slidenum">
              <a:rPr lang="en-US" smtClean="0"/>
              <a:t>‹#›</a:t>
            </a:fld>
            <a:endParaRPr lang="en-US"/>
          </a:p>
        </p:txBody>
      </p:sp>
    </p:spTree>
    <p:extLst>
      <p:ext uri="{BB962C8B-B14F-4D97-AF65-F5344CB8AC3E}">
        <p14:creationId xmlns:p14="http://schemas.microsoft.com/office/powerpoint/2010/main" val="342257152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807AE-4515-6B6D-395C-F22C1057213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F2CCB2D-9CA7-17AA-684A-A983AEB435E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A3CB555-8FC2-7BD2-4912-5623243D853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45EFD23-D9AB-A349-9FE7-E70FC15F64C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089B22E-538E-DA24-5D93-B16685FF51F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F7BF050-3B91-01C8-D8CA-A3ECAD2FA413}"/>
              </a:ext>
            </a:extLst>
          </p:cNvPr>
          <p:cNvSpPr>
            <a:spLocks noGrp="1"/>
          </p:cNvSpPr>
          <p:nvPr>
            <p:ph type="dt" sz="half" idx="10"/>
          </p:nvPr>
        </p:nvSpPr>
        <p:spPr/>
        <p:txBody>
          <a:bodyPr/>
          <a:lstStyle/>
          <a:p>
            <a:fld id="{B116C274-344A-4BC3-B9D6-D5883AA8B0BD}" type="datetimeFigureOut">
              <a:rPr lang="en-US" smtClean="0"/>
              <a:t>10/8/2026</a:t>
            </a:fld>
            <a:endParaRPr lang="en-US"/>
          </a:p>
        </p:txBody>
      </p:sp>
      <p:sp>
        <p:nvSpPr>
          <p:cNvPr id="8" name="Footer Placeholder 7">
            <a:extLst>
              <a:ext uri="{FF2B5EF4-FFF2-40B4-BE49-F238E27FC236}">
                <a16:creationId xmlns:a16="http://schemas.microsoft.com/office/drawing/2014/main" id="{A524A0B7-11D2-DEB1-7DF6-7BF0EB8F312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29CFDE8-5283-2FF9-901E-0EA272F8FDD5}"/>
              </a:ext>
            </a:extLst>
          </p:cNvPr>
          <p:cNvSpPr>
            <a:spLocks noGrp="1"/>
          </p:cNvSpPr>
          <p:nvPr>
            <p:ph type="sldNum" sz="quarter" idx="12"/>
          </p:nvPr>
        </p:nvSpPr>
        <p:spPr/>
        <p:txBody>
          <a:bodyPr/>
          <a:lstStyle/>
          <a:p>
            <a:fld id="{06A6EA89-BD59-4AE1-BCD5-C103CBFBDF0E}" type="slidenum">
              <a:rPr lang="en-US" smtClean="0"/>
              <a:t>‹#›</a:t>
            </a:fld>
            <a:endParaRPr lang="en-US"/>
          </a:p>
        </p:txBody>
      </p:sp>
    </p:spTree>
    <p:extLst>
      <p:ext uri="{BB962C8B-B14F-4D97-AF65-F5344CB8AC3E}">
        <p14:creationId xmlns:p14="http://schemas.microsoft.com/office/powerpoint/2010/main" val="271195900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68FF4-3CBE-452B-D0FB-F52BB85BDC1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5EAE956-6C18-9240-57DC-29309D5512A2}"/>
              </a:ext>
            </a:extLst>
          </p:cNvPr>
          <p:cNvSpPr>
            <a:spLocks noGrp="1"/>
          </p:cNvSpPr>
          <p:nvPr>
            <p:ph type="dt" sz="half" idx="10"/>
          </p:nvPr>
        </p:nvSpPr>
        <p:spPr/>
        <p:txBody>
          <a:bodyPr/>
          <a:lstStyle/>
          <a:p>
            <a:fld id="{B116C274-344A-4BC3-B9D6-D5883AA8B0BD}" type="datetimeFigureOut">
              <a:rPr lang="en-US" smtClean="0"/>
              <a:t>10/8/2026</a:t>
            </a:fld>
            <a:endParaRPr lang="en-US"/>
          </a:p>
        </p:txBody>
      </p:sp>
      <p:sp>
        <p:nvSpPr>
          <p:cNvPr id="4" name="Footer Placeholder 3">
            <a:extLst>
              <a:ext uri="{FF2B5EF4-FFF2-40B4-BE49-F238E27FC236}">
                <a16:creationId xmlns:a16="http://schemas.microsoft.com/office/drawing/2014/main" id="{BC4223F0-BC3A-DAF4-164B-9AD1522BCBF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5D3836F-6A21-0808-A56A-631BF05AC3AD}"/>
              </a:ext>
            </a:extLst>
          </p:cNvPr>
          <p:cNvSpPr>
            <a:spLocks noGrp="1"/>
          </p:cNvSpPr>
          <p:nvPr>
            <p:ph type="sldNum" sz="quarter" idx="12"/>
          </p:nvPr>
        </p:nvSpPr>
        <p:spPr/>
        <p:txBody>
          <a:bodyPr/>
          <a:lstStyle/>
          <a:p>
            <a:fld id="{06A6EA89-BD59-4AE1-BCD5-C103CBFBDF0E}" type="slidenum">
              <a:rPr lang="en-US" smtClean="0"/>
              <a:t>‹#›</a:t>
            </a:fld>
            <a:endParaRPr lang="en-US"/>
          </a:p>
        </p:txBody>
      </p:sp>
    </p:spTree>
    <p:extLst>
      <p:ext uri="{BB962C8B-B14F-4D97-AF65-F5344CB8AC3E}">
        <p14:creationId xmlns:p14="http://schemas.microsoft.com/office/powerpoint/2010/main" val="85567621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27D7CB7-5811-53A0-9353-2060253DE39B}"/>
              </a:ext>
            </a:extLst>
          </p:cNvPr>
          <p:cNvSpPr>
            <a:spLocks noGrp="1"/>
          </p:cNvSpPr>
          <p:nvPr>
            <p:ph type="dt" sz="half" idx="10"/>
          </p:nvPr>
        </p:nvSpPr>
        <p:spPr/>
        <p:txBody>
          <a:bodyPr/>
          <a:lstStyle/>
          <a:p>
            <a:fld id="{B116C274-344A-4BC3-B9D6-D5883AA8B0BD}" type="datetimeFigureOut">
              <a:rPr lang="en-US" smtClean="0"/>
              <a:t>10/8/2026</a:t>
            </a:fld>
            <a:endParaRPr lang="en-US"/>
          </a:p>
        </p:txBody>
      </p:sp>
      <p:sp>
        <p:nvSpPr>
          <p:cNvPr id="3" name="Footer Placeholder 2">
            <a:extLst>
              <a:ext uri="{FF2B5EF4-FFF2-40B4-BE49-F238E27FC236}">
                <a16:creationId xmlns:a16="http://schemas.microsoft.com/office/drawing/2014/main" id="{B1E0CFB6-36BE-F620-9875-36ED70388C4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491655E-BBE0-761B-51DF-4AC3D21863D4}"/>
              </a:ext>
            </a:extLst>
          </p:cNvPr>
          <p:cNvSpPr>
            <a:spLocks noGrp="1"/>
          </p:cNvSpPr>
          <p:nvPr>
            <p:ph type="sldNum" sz="quarter" idx="12"/>
          </p:nvPr>
        </p:nvSpPr>
        <p:spPr/>
        <p:txBody>
          <a:bodyPr/>
          <a:lstStyle/>
          <a:p>
            <a:fld id="{06A6EA89-BD59-4AE1-BCD5-C103CBFBDF0E}" type="slidenum">
              <a:rPr lang="en-US" smtClean="0"/>
              <a:t>‹#›</a:t>
            </a:fld>
            <a:endParaRPr lang="en-US"/>
          </a:p>
        </p:txBody>
      </p:sp>
    </p:spTree>
    <p:extLst>
      <p:ext uri="{BB962C8B-B14F-4D97-AF65-F5344CB8AC3E}">
        <p14:creationId xmlns:p14="http://schemas.microsoft.com/office/powerpoint/2010/main" val="274351637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4A4D6-EB0C-32F1-732E-94CCE903D2E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EE4CCF3-BE9F-CF75-23ED-45C7FCCC7E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E861AEF-71A8-A508-5ADA-FAACB976DD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2548C7-69CC-A54C-E82D-40D3DDD42531}"/>
              </a:ext>
            </a:extLst>
          </p:cNvPr>
          <p:cNvSpPr>
            <a:spLocks noGrp="1"/>
          </p:cNvSpPr>
          <p:nvPr>
            <p:ph type="dt" sz="half" idx="10"/>
          </p:nvPr>
        </p:nvSpPr>
        <p:spPr/>
        <p:txBody>
          <a:bodyPr/>
          <a:lstStyle/>
          <a:p>
            <a:fld id="{B116C274-344A-4BC3-B9D6-D5883AA8B0BD}" type="datetimeFigureOut">
              <a:rPr lang="en-US" smtClean="0"/>
              <a:t>10/8/2026</a:t>
            </a:fld>
            <a:endParaRPr lang="en-US"/>
          </a:p>
        </p:txBody>
      </p:sp>
      <p:sp>
        <p:nvSpPr>
          <p:cNvPr id="6" name="Footer Placeholder 5">
            <a:extLst>
              <a:ext uri="{FF2B5EF4-FFF2-40B4-BE49-F238E27FC236}">
                <a16:creationId xmlns:a16="http://schemas.microsoft.com/office/drawing/2014/main" id="{AC8847B3-5BBE-46C2-1350-65FBA125EF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F826BF-A93A-B9EF-AD59-C1A52B23E361}"/>
              </a:ext>
            </a:extLst>
          </p:cNvPr>
          <p:cNvSpPr>
            <a:spLocks noGrp="1"/>
          </p:cNvSpPr>
          <p:nvPr>
            <p:ph type="sldNum" sz="quarter" idx="12"/>
          </p:nvPr>
        </p:nvSpPr>
        <p:spPr/>
        <p:txBody>
          <a:bodyPr/>
          <a:lstStyle/>
          <a:p>
            <a:fld id="{06A6EA89-BD59-4AE1-BCD5-C103CBFBDF0E}" type="slidenum">
              <a:rPr lang="en-US" smtClean="0"/>
              <a:t>‹#›</a:t>
            </a:fld>
            <a:endParaRPr lang="en-US"/>
          </a:p>
        </p:txBody>
      </p:sp>
    </p:spTree>
    <p:extLst>
      <p:ext uri="{BB962C8B-B14F-4D97-AF65-F5344CB8AC3E}">
        <p14:creationId xmlns:p14="http://schemas.microsoft.com/office/powerpoint/2010/main" val="274275859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44041-B889-00FD-F691-41A0B2D4B03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F5BD928-EADF-E77B-AB60-CEC8EF59248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3260578-8279-5633-9FA5-EA60DBC27F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ED4EACF-1B13-0230-47CB-FFC74DDEE14F}"/>
              </a:ext>
            </a:extLst>
          </p:cNvPr>
          <p:cNvSpPr>
            <a:spLocks noGrp="1"/>
          </p:cNvSpPr>
          <p:nvPr>
            <p:ph type="dt" sz="half" idx="10"/>
          </p:nvPr>
        </p:nvSpPr>
        <p:spPr/>
        <p:txBody>
          <a:bodyPr/>
          <a:lstStyle/>
          <a:p>
            <a:fld id="{B116C274-344A-4BC3-B9D6-D5883AA8B0BD}" type="datetimeFigureOut">
              <a:rPr lang="en-US" smtClean="0"/>
              <a:t>10/8/2026</a:t>
            </a:fld>
            <a:endParaRPr lang="en-US"/>
          </a:p>
        </p:txBody>
      </p:sp>
      <p:sp>
        <p:nvSpPr>
          <p:cNvPr id="6" name="Footer Placeholder 5">
            <a:extLst>
              <a:ext uri="{FF2B5EF4-FFF2-40B4-BE49-F238E27FC236}">
                <a16:creationId xmlns:a16="http://schemas.microsoft.com/office/drawing/2014/main" id="{7881BF6A-B190-7A43-DA2D-8F8B7646F1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9266066-E743-66AD-A5D9-6E72EA3C9FEC}"/>
              </a:ext>
            </a:extLst>
          </p:cNvPr>
          <p:cNvSpPr>
            <a:spLocks noGrp="1"/>
          </p:cNvSpPr>
          <p:nvPr>
            <p:ph type="sldNum" sz="quarter" idx="12"/>
          </p:nvPr>
        </p:nvSpPr>
        <p:spPr/>
        <p:txBody>
          <a:bodyPr/>
          <a:lstStyle/>
          <a:p>
            <a:fld id="{06A6EA89-BD59-4AE1-BCD5-C103CBFBDF0E}" type="slidenum">
              <a:rPr lang="en-US" smtClean="0"/>
              <a:t>‹#›</a:t>
            </a:fld>
            <a:endParaRPr lang="en-US"/>
          </a:p>
        </p:txBody>
      </p:sp>
    </p:spTree>
    <p:extLst>
      <p:ext uri="{BB962C8B-B14F-4D97-AF65-F5344CB8AC3E}">
        <p14:creationId xmlns:p14="http://schemas.microsoft.com/office/powerpoint/2010/main" val="388232659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4BCBE-C088-951B-55F3-78C9BE51CFC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D62CED9-D380-742C-89D8-AC71BE7310F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B905B9-8D0F-1C1B-B85E-CECFFB560B5B}"/>
              </a:ext>
            </a:extLst>
          </p:cNvPr>
          <p:cNvSpPr>
            <a:spLocks noGrp="1"/>
          </p:cNvSpPr>
          <p:nvPr>
            <p:ph type="dt" sz="half" idx="10"/>
          </p:nvPr>
        </p:nvSpPr>
        <p:spPr/>
        <p:txBody>
          <a:bodyPr/>
          <a:lstStyle/>
          <a:p>
            <a:fld id="{B116C274-344A-4BC3-B9D6-D5883AA8B0BD}" type="datetimeFigureOut">
              <a:rPr lang="en-US" smtClean="0"/>
              <a:t>10/8/2026</a:t>
            </a:fld>
            <a:endParaRPr lang="en-US"/>
          </a:p>
        </p:txBody>
      </p:sp>
      <p:sp>
        <p:nvSpPr>
          <p:cNvPr id="5" name="Footer Placeholder 4">
            <a:extLst>
              <a:ext uri="{FF2B5EF4-FFF2-40B4-BE49-F238E27FC236}">
                <a16:creationId xmlns:a16="http://schemas.microsoft.com/office/drawing/2014/main" id="{161F1CFD-6B5D-1161-30D8-DEA49FBAE9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64101F-6C18-FBF5-88B9-28FFC7384DF1}"/>
              </a:ext>
            </a:extLst>
          </p:cNvPr>
          <p:cNvSpPr>
            <a:spLocks noGrp="1"/>
          </p:cNvSpPr>
          <p:nvPr>
            <p:ph type="sldNum" sz="quarter" idx="12"/>
          </p:nvPr>
        </p:nvSpPr>
        <p:spPr/>
        <p:txBody>
          <a:bodyPr/>
          <a:lstStyle/>
          <a:p>
            <a:fld id="{06A6EA89-BD59-4AE1-BCD5-C103CBFBDF0E}" type="slidenum">
              <a:rPr lang="en-US" smtClean="0"/>
              <a:t>‹#›</a:t>
            </a:fld>
            <a:endParaRPr lang="en-US"/>
          </a:p>
        </p:txBody>
      </p:sp>
    </p:spTree>
    <p:extLst>
      <p:ext uri="{BB962C8B-B14F-4D97-AF65-F5344CB8AC3E}">
        <p14:creationId xmlns:p14="http://schemas.microsoft.com/office/powerpoint/2010/main" val="418927085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E7B98B9-5D32-26BB-CDDE-FA26D756A4C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ED82887-0832-FCDF-D84B-D1640571F70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538BA1-13F3-8F67-4B1F-E27B67ECE0F7}"/>
              </a:ext>
            </a:extLst>
          </p:cNvPr>
          <p:cNvSpPr>
            <a:spLocks noGrp="1"/>
          </p:cNvSpPr>
          <p:nvPr>
            <p:ph type="dt" sz="half" idx="10"/>
          </p:nvPr>
        </p:nvSpPr>
        <p:spPr/>
        <p:txBody>
          <a:bodyPr/>
          <a:lstStyle/>
          <a:p>
            <a:fld id="{B116C274-344A-4BC3-B9D6-D5883AA8B0BD}" type="datetimeFigureOut">
              <a:rPr lang="en-US" smtClean="0"/>
              <a:t>10/8/2026</a:t>
            </a:fld>
            <a:endParaRPr lang="en-US"/>
          </a:p>
        </p:txBody>
      </p:sp>
      <p:sp>
        <p:nvSpPr>
          <p:cNvPr id="5" name="Footer Placeholder 4">
            <a:extLst>
              <a:ext uri="{FF2B5EF4-FFF2-40B4-BE49-F238E27FC236}">
                <a16:creationId xmlns:a16="http://schemas.microsoft.com/office/drawing/2014/main" id="{D7E8284A-2ED4-9C3A-D1CF-39E66F0438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528D8A-4F2C-9ECF-739E-7BDB8601C9DD}"/>
              </a:ext>
            </a:extLst>
          </p:cNvPr>
          <p:cNvSpPr>
            <a:spLocks noGrp="1"/>
          </p:cNvSpPr>
          <p:nvPr>
            <p:ph type="sldNum" sz="quarter" idx="12"/>
          </p:nvPr>
        </p:nvSpPr>
        <p:spPr/>
        <p:txBody>
          <a:bodyPr/>
          <a:lstStyle/>
          <a:p>
            <a:fld id="{06A6EA89-BD59-4AE1-BCD5-C103CBFBDF0E}" type="slidenum">
              <a:rPr lang="en-US" smtClean="0"/>
              <a:t>‹#›</a:t>
            </a:fld>
            <a:endParaRPr lang="en-US"/>
          </a:p>
        </p:txBody>
      </p:sp>
    </p:spTree>
    <p:extLst>
      <p:ext uri="{BB962C8B-B14F-4D97-AF65-F5344CB8AC3E}">
        <p14:creationId xmlns:p14="http://schemas.microsoft.com/office/powerpoint/2010/main" val="280614339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5.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theme" Target="../theme/theme2.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93C2F9-C76C-46A3-A50B-306605AB8B18}" type="datetimeFigureOut">
              <a:rPr lang="en-US" smtClean="0"/>
              <a:t>10/8/2026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77B843-236F-4701-AAA1-881D99B3B2A2}" type="slidenum">
              <a:rPr lang="en-US" smtClean="0"/>
              <a:t>‹#›</a:t>
            </a:fld>
            <a:endParaRPr lang="en-US"/>
          </a:p>
        </p:txBody>
      </p:sp>
    </p:spTree>
    <p:extLst>
      <p:ext uri="{BB962C8B-B14F-4D97-AF65-F5344CB8AC3E}">
        <p14:creationId xmlns:p14="http://schemas.microsoft.com/office/powerpoint/2010/main" val="1703545500"/>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664" r:id="rId13"/>
    <p:sldLayoutId id="2147483665" r:id="rId14"/>
    <p:sldLayoutId id="2147483666" r:id="rId15"/>
    <p:sldLayoutId id="2147483650" r:id="rId16"/>
    <p:sldLayoutId id="2147483651" r:id="rId17"/>
    <p:sldLayoutId id="2147483652" r:id="rId18"/>
    <p:sldLayoutId id="2147483707" r:id="rId19"/>
    <p:sldLayoutId id="2147483708" r:id="rId20"/>
    <p:sldLayoutId id="2147483706" r:id="rId21"/>
    <p:sldLayoutId id="2147483709" r:id="rId22"/>
    <p:sldLayoutId id="2147483653" r:id="rId23"/>
    <p:sldLayoutId id="2147483654" r:id="rId24"/>
    <p:sldLayoutId id="2147483655" r:id="rId25"/>
    <p:sldLayoutId id="2147483656" r:id="rId26"/>
    <p:sldLayoutId id="2147483657" r:id="rId27"/>
    <p:sldLayoutId id="2147483658" r:id="rId28"/>
    <p:sldLayoutId id="2147483659" r:id="rId29"/>
    <p:sldLayoutId id="2147483660" r:id="rId30"/>
    <p:sldLayoutId id="2147483661" r:id="rId31"/>
    <p:sldLayoutId id="2147483662" r:id="rId32"/>
    <p:sldLayoutId id="2147483710" r:id="rId33"/>
    <p:sldLayoutId id="2147483711" r:id="rId34"/>
    <p:sldLayoutId id="2147483712" r:id="rId35"/>
    <p:sldLayoutId id="2147483713" r:id="rId36"/>
    <p:sldLayoutId id="2147483714" r:id="rId3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061990-133B-9949-C6F4-60C6F99C48D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78143B2-F720-BB89-0956-1CA7ADA2490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DDFFB1-3FCD-9673-5C8C-71E1650570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116C274-344A-4BC3-B9D6-D5883AA8B0BD}" type="datetimeFigureOut">
              <a:rPr lang="en-US" smtClean="0"/>
              <a:t>10/8/2026</a:t>
            </a:fld>
            <a:endParaRPr lang="en-US"/>
          </a:p>
        </p:txBody>
      </p:sp>
      <p:sp>
        <p:nvSpPr>
          <p:cNvPr id="5" name="Footer Placeholder 4">
            <a:extLst>
              <a:ext uri="{FF2B5EF4-FFF2-40B4-BE49-F238E27FC236}">
                <a16:creationId xmlns:a16="http://schemas.microsoft.com/office/drawing/2014/main" id="{5C40F5D6-6C7F-9D59-5DFF-D4B0C6FDAD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FEC7770-4734-D569-43B8-154CD7E2A98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6A6EA89-BD59-4AE1-BCD5-C103CBFBDF0E}" type="slidenum">
              <a:rPr lang="en-US" smtClean="0"/>
              <a:t>‹#›</a:t>
            </a:fld>
            <a:endParaRPr lang="en-US"/>
          </a:p>
        </p:txBody>
      </p:sp>
    </p:spTree>
    <p:extLst>
      <p:ext uri="{BB962C8B-B14F-4D97-AF65-F5344CB8AC3E}">
        <p14:creationId xmlns:p14="http://schemas.microsoft.com/office/powerpoint/2010/main" val="1058223785"/>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6.xml"/><Relationship Id="rId4" Type="http://schemas.openxmlformats.org/officeDocument/2006/relationships/image" Target="../media/image27.jpeg"/></Relationships>
</file>

<file path=ppt/slides/_rels/slide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g"/><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26.xml"/><Relationship Id="rId4" Type="http://schemas.openxmlformats.org/officeDocument/2006/relationships/image" Target="../media/image34.jpg"/></Relationships>
</file>

<file path=ppt/slides/_rels/slide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26.xml"/><Relationship Id="rId4" Type="http://schemas.openxmlformats.org/officeDocument/2006/relationships/image" Target="../media/image3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8" Type="http://schemas.openxmlformats.org/officeDocument/2006/relationships/image" Target="../media/image48.jpg"/><Relationship Id="rId3" Type="http://schemas.openxmlformats.org/officeDocument/2006/relationships/image" Target="../media/image43.jpeg"/><Relationship Id="rId7" Type="http://schemas.openxmlformats.org/officeDocument/2006/relationships/image" Target="../media/image47.jpeg"/><Relationship Id="rId2" Type="http://schemas.openxmlformats.org/officeDocument/2006/relationships/image" Target="../media/image42.jpeg"/><Relationship Id="rId1" Type="http://schemas.openxmlformats.org/officeDocument/2006/relationships/slideLayout" Target="../slideLayouts/slideLayout2.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jpeg"/></Relationships>
</file>

<file path=ppt/slides/_rels/slide19.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image" Target="../media/image50.jpeg"/><Relationship Id="rId7" Type="http://schemas.openxmlformats.org/officeDocument/2006/relationships/image" Target="../media/image54.jpeg"/><Relationship Id="rId2" Type="http://schemas.openxmlformats.org/officeDocument/2006/relationships/image" Target="../media/image49.jpeg"/><Relationship Id="rId1" Type="http://schemas.openxmlformats.org/officeDocument/2006/relationships/slideLayout" Target="../slideLayouts/slideLayout26.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 Id="rId9" Type="http://schemas.openxmlformats.org/officeDocument/2006/relationships/image" Target="../media/image56.jpeg"/></Relationships>
</file>

<file path=ppt/slides/_rels/slide2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4.xml"/><Relationship Id="rId5" Type="http://schemas.openxmlformats.org/officeDocument/2006/relationships/image" Target="../media/image60.jpeg"/><Relationship Id="rId4" Type="http://schemas.openxmlformats.org/officeDocument/2006/relationships/image" Target="../media/image59.png"/></Relationships>
</file>

<file path=ppt/slides/_rels/slide21.xml.rels><?xml version="1.0" encoding="UTF-8" standalone="yes"?>
<Relationships xmlns="http://schemas.openxmlformats.org/package/2006/relationships"><Relationship Id="rId3" Type="http://schemas.openxmlformats.org/officeDocument/2006/relationships/image" Target="../media/image62.jpeg"/><Relationship Id="rId7" Type="http://schemas.openxmlformats.org/officeDocument/2006/relationships/image" Target="../media/image66.jpeg"/><Relationship Id="rId2" Type="http://schemas.openxmlformats.org/officeDocument/2006/relationships/image" Target="../media/image61.jpeg"/><Relationship Id="rId1" Type="http://schemas.openxmlformats.org/officeDocument/2006/relationships/slideLayout" Target="../slideLayouts/slideLayout7.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22.xml.rels><?xml version="1.0" encoding="UTF-8" standalone="yes"?>
<Relationships xmlns="http://schemas.openxmlformats.org/package/2006/relationships"><Relationship Id="rId3" Type="http://schemas.openxmlformats.org/officeDocument/2006/relationships/image" Target="../media/image68.jpg"/><Relationship Id="rId7" Type="http://schemas.openxmlformats.org/officeDocument/2006/relationships/image" Target="../media/image71.jpeg"/><Relationship Id="rId2" Type="http://schemas.openxmlformats.org/officeDocument/2006/relationships/image" Target="../media/image67.png"/><Relationship Id="rId1" Type="http://schemas.openxmlformats.org/officeDocument/2006/relationships/slideLayout" Target="../slideLayouts/slideLayout37.xml"/><Relationship Id="rId6" Type="http://schemas.openxmlformats.org/officeDocument/2006/relationships/image" Target="../media/image70.png"/><Relationship Id="rId5" Type="http://schemas.openxmlformats.org/officeDocument/2006/relationships/hyperlink" Target="https://fineartamerica.com/featured/3-cannabis-sativa-leaf-antonio-romero.html" TargetMode="External"/><Relationship Id="rId4" Type="http://schemas.openxmlformats.org/officeDocument/2006/relationships/image" Target="../media/image69.jpg"/></Relationships>
</file>

<file path=ppt/slides/_rels/slide23.xml.rels><?xml version="1.0" encoding="UTF-8" standalone="yes"?>
<Relationships xmlns="http://schemas.openxmlformats.org/package/2006/relationships"><Relationship Id="rId8" Type="http://schemas.openxmlformats.org/officeDocument/2006/relationships/image" Target="../media/image78.jpg"/><Relationship Id="rId3" Type="http://schemas.openxmlformats.org/officeDocument/2006/relationships/image" Target="../media/image73.png"/><Relationship Id="rId7" Type="http://schemas.openxmlformats.org/officeDocument/2006/relationships/image" Target="../media/image77.png"/><Relationship Id="rId2" Type="http://schemas.openxmlformats.org/officeDocument/2006/relationships/image" Target="../media/image72.jpg"/><Relationship Id="rId1" Type="http://schemas.openxmlformats.org/officeDocument/2006/relationships/slideLayout" Target="../slideLayouts/slideLayout1.xml"/><Relationship Id="rId6" Type="http://schemas.openxmlformats.org/officeDocument/2006/relationships/image" Target="../media/image76.jpeg"/><Relationship Id="rId5" Type="http://schemas.openxmlformats.org/officeDocument/2006/relationships/image" Target="../media/image75.png"/><Relationship Id="rId10" Type="http://schemas.openxmlformats.org/officeDocument/2006/relationships/image" Target="../media/image80.png"/><Relationship Id="rId4" Type="http://schemas.openxmlformats.org/officeDocument/2006/relationships/image" Target="../media/image74.jpeg"/><Relationship Id="rId9" Type="http://schemas.openxmlformats.org/officeDocument/2006/relationships/image" Target="../media/image79.png"/></Relationships>
</file>

<file path=ppt/slides/_rels/slide24.xml.rels><?xml version="1.0" encoding="UTF-8" standalone="yes"?>
<Relationships xmlns="http://schemas.openxmlformats.org/package/2006/relationships"><Relationship Id="rId13" Type="http://schemas.openxmlformats.org/officeDocument/2006/relationships/image" Target="../media/image86.jpeg"/><Relationship Id="rId3" Type="http://schemas.openxmlformats.org/officeDocument/2006/relationships/image" Target="../media/image82.png"/><Relationship Id="rId12" Type="http://schemas.openxmlformats.org/officeDocument/2006/relationships/image" Target="../media/image85.jpeg"/><Relationship Id="rId2" Type="http://schemas.openxmlformats.org/officeDocument/2006/relationships/image" Target="../media/image81.png"/><Relationship Id="rId1" Type="http://schemas.openxmlformats.org/officeDocument/2006/relationships/slideLayout" Target="../slideLayouts/slideLayout4.xml"/><Relationship Id="rId11" Type="http://schemas.openxmlformats.org/officeDocument/2006/relationships/image" Target="../media/image84.jpeg"/><Relationship Id="rId5" Type="http://schemas.openxmlformats.org/officeDocument/2006/relationships/image" Target="../media/image83.jpeg"/><Relationship Id="rId10" Type="http://schemas.openxmlformats.org/officeDocument/2006/relationships/image" Target="../media/image10.png"/><Relationship Id="rId4" Type="http://schemas.microsoft.com/office/2007/relationships/hdphoto" Target="../media/hdphoto1.wdp"/><Relationship Id="rId14" Type="http://schemas.openxmlformats.org/officeDocument/2006/relationships/image" Target="../media/image87.jpeg"/></Relationships>
</file>

<file path=ppt/slides/_rels/slide25.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jpeg"/><Relationship Id="rId1" Type="http://schemas.openxmlformats.org/officeDocument/2006/relationships/slideLayout" Target="../slideLayouts/slideLayout1.xml"/><Relationship Id="rId4" Type="http://schemas.openxmlformats.org/officeDocument/2006/relationships/image" Target="../media/image90.jpeg"/></Relationships>
</file>

<file path=ppt/slides/_rels/slide26.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39.xml"/></Relationships>
</file>

<file path=ppt/slides/_rels/slide27.xml.rels><?xml version="1.0" encoding="UTF-8" standalone="yes"?>
<Relationships xmlns="http://schemas.openxmlformats.org/package/2006/relationships"><Relationship Id="rId8" Type="http://schemas.openxmlformats.org/officeDocument/2006/relationships/image" Target="../media/image98.png"/><Relationship Id="rId13" Type="http://schemas.openxmlformats.org/officeDocument/2006/relationships/image" Target="../media/image103.jpeg"/><Relationship Id="rId18" Type="http://schemas.openxmlformats.org/officeDocument/2006/relationships/image" Target="../media/image108.jpeg"/><Relationship Id="rId3" Type="http://schemas.openxmlformats.org/officeDocument/2006/relationships/image" Target="../media/image93.jpeg"/><Relationship Id="rId7" Type="http://schemas.openxmlformats.org/officeDocument/2006/relationships/image" Target="../media/image97.png"/><Relationship Id="rId12" Type="http://schemas.openxmlformats.org/officeDocument/2006/relationships/image" Target="../media/image102.png"/><Relationship Id="rId17" Type="http://schemas.openxmlformats.org/officeDocument/2006/relationships/image" Target="../media/image107.jpeg"/><Relationship Id="rId2" Type="http://schemas.openxmlformats.org/officeDocument/2006/relationships/image" Target="../media/image92.jpg"/><Relationship Id="rId16" Type="http://schemas.openxmlformats.org/officeDocument/2006/relationships/image" Target="../media/image106.jpeg"/><Relationship Id="rId1" Type="http://schemas.openxmlformats.org/officeDocument/2006/relationships/slideLayout" Target="../slideLayouts/slideLayout4.xml"/><Relationship Id="rId6" Type="http://schemas.openxmlformats.org/officeDocument/2006/relationships/image" Target="../media/image96.jpg"/><Relationship Id="rId11" Type="http://schemas.openxmlformats.org/officeDocument/2006/relationships/image" Target="../media/image101.png"/><Relationship Id="rId5" Type="http://schemas.openxmlformats.org/officeDocument/2006/relationships/image" Target="../media/image95.jpeg"/><Relationship Id="rId15" Type="http://schemas.openxmlformats.org/officeDocument/2006/relationships/image" Target="../media/image105.jpeg"/><Relationship Id="rId10" Type="http://schemas.openxmlformats.org/officeDocument/2006/relationships/image" Target="../media/image100.png"/><Relationship Id="rId4" Type="http://schemas.openxmlformats.org/officeDocument/2006/relationships/image" Target="../media/image94.jpeg"/><Relationship Id="rId9" Type="http://schemas.openxmlformats.org/officeDocument/2006/relationships/image" Target="../media/image99.jpeg"/><Relationship Id="rId14" Type="http://schemas.openxmlformats.org/officeDocument/2006/relationships/image" Target="../media/image104.jpeg"/></Relationships>
</file>

<file path=ppt/slides/_rels/slide28.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51.jpeg"/><Relationship Id="rId7" Type="http://schemas.openxmlformats.org/officeDocument/2006/relationships/image" Target="../media/image54.jpeg"/><Relationship Id="rId2" Type="http://schemas.openxmlformats.org/officeDocument/2006/relationships/image" Target="../media/image49.jpeg"/><Relationship Id="rId1" Type="http://schemas.openxmlformats.org/officeDocument/2006/relationships/slideLayout" Target="../slideLayouts/slideLayout26.xml"/><Relationship Id="rId6" Type="http://schemas.openxmlformats.org/officeDocument/2006/relationships/image" Target="../media/image55.jpeg"/><Relationship Id="rId5" Type="http://schemas.openxmlformats.org/officeDocument/2006/relationships/image" Target="../media/image52.jpeg"/><Relationship Id="rId4" Type="http://schemas.openxmlformats.org/officeDocument/2006/relationships/image" Target="../media/image50.jpeg"/><Relationship Id="rId9" Type="http://schemas.openxmlformats.org/officeDocument/2006/relationships/image" Target="../media/image53.jpeg"/></Relationships>
</file>

<file path=ppt/slides/_rels/slide29.xml.rels><?xml version="1.0" encoding="UTF-8" standalone="yes"?>
<Relationships xmlns="http://schemas.openxmlformats.org/package/2006/relationships"><Relationship Id="rId8" Type="http://schemas.openxmlformats.org/officeDocument/2006/relationships/hyperlink" Target="mailto:abraitma@odu.edu" TargetMode="External"/><Relationship Id="rId3" Type="http://schemas.openxmlformats.org/officeDocument/2006/relationships/hyperlink" Target="https://www.odu.edu/psychology/graduate/health-psychology/faculty" TargetMode="External"/><Relationship Id="rId7" Type="http://schemas.openxmlformats.org/officeDocument/2006/relationships/hyperlink" Target="https://sites.wp.odu.edu/hpsa/" TargetMode="External"/><Relationship Id="rId2" Type="http://schemas.openxmlformats.org/officeDocument/2006/relationships/hyperlink" Target="https://www.odu.edu/psychology/graduate/health-psychology" TargetMode="External"/><Relationship Id="rId1" Type="http://schemas.openxmlformats.org/officeDocument/2006/relationships/slideLayout" Target="../slideLayouts/slideLayout2.xml"/><Relationship Id="rId6" Type="http://schemas.openxmlformats.org/officeDocument/2006/relationships/hyperlink" Target="https://www.odu.edu/psychology/graduate/health-psychology/faq" TargetMode="External"/><Relationship Id="rId5" Type="http://schemas.openxmlformats.org/officeDocument/2006/relationships/hyperlink" Target="http://odu.edu/psychology/graduate/admission-phd" TargetMode="External"/><Relationship Id="rId4" Type="http://schemas.openxmlformats.org/officeDocument/2006/relationships/hyperlink" Target="https://www.odu.edu/psychology/graduate/health-psychology/lab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829FE9A-D574-7C17-67FD-89F3E3AC1422}"/>
              </a:ext>
            </a:extLst>
          </p:cNvPr>
          <p:cNvSpPr>
            <a:spLocks noGrp="1"/>
          </p:cNvSpPr>
          <p:nvPr>
            <p:ph type="title" idx="4294967295"/>
          </p:nvPr>
        </p:nvSpPr>
        <p:spPr>
          <a:xfrm>
            <a:off x="727075" y="196031"/>
            <a:ext cx="5262563" cy="8778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143157"/>
                </a:solidFill>
                <a:effectLst/>
                <a:uLnTx/>
                <a:uFillTx/>
                <a:latin typeface="Aptos" panose="020B0004020202020204" pitchFamily="34" charset="0"/>
                <a:ea typeface="+mn-ea"/>
                <a:cs typeface="+mn-cs"/>
              </a:rPr>
              <a:t>ODU Health Psychology Alumni</a:t>
            </a:r>
            <a:br>
              <a:rPr kumimoji="0" lang="en-US" sz="2800" b="1" i="0" u="none" strike="noStrike" kern="1200" cap="none" spc="0" normalizeH="0" baseline="0" noProof="0" dirty="0">
                <a:ln>
                  <a:noFill/>
                </a:ln>
                <a:solidFill>
                  <a:srgbClr val="143157"/>
                </a:solidFill>
                <a:effectLst/>
                <a:uLnTx/>
                <a:uFillTx/>
                <a:latin typeface="Aptos" panose="020B0004020202020204" pitchFamily="34" charset="0"/>
                <a:ea typeface="+mn-ea"/>
                <a:cs typeface="+mn-cs"/>
              </a:rPr>
            </a:br>
            <a:r>
              <a:rPr lang="en-US" sz="2800" b="1" dirty="0">
                <a:solidFill>
                  <a:srgbClr val="143157"/>
                </a:solidFill>
                <a:latin typeface="Aptos" panose="020B0004020202020204" pitchFamily="34" charset="0"/>
                <a:ea typeface="+mn-ea"/>
                <a:cs typeface="+mn-cs"/>
              </a:rPr>
              <a:t>Testimonial #1</a:t>
            </a:r>
            <a:endParaRPr kumimoji="0" lang="en-US" sz="2800" b="1" i="0" u="none" strike="noStrike" kern="1200" cap="none" spc="0" normalizeH="0" baseline="0" noProof="0" dirty="0">
              <a:ln>
                <a:noFill/>
              </a:ln>
              <a:solidFill>
                <a:srgbClr val="143157"/>
              </a:solidFill>
              <a:effectLst/>
              <a:uLnTx/>
              <a:uFillTx/>
              <a:latin typeface="Aptos" panose="020B0004020202020204" pitchFamily="34" charset="0"/>
              <a:ea typeface="+mn-ea"/>
              <a:cs typeface="+mn-cs"/>
            </a:endParaRPr>
          </a:p>
        </p:txBody>
      </p:sp>
      <p:sp>
        <p:nvSpPr>
          <p:cNvPr id="3" name="Text Placeholder 2">
            <a:extLst>
              <a:ext uri="{FF2B5EF4-FFF2-40B4-BE49-F238E27FC236}">
                <a16:creationId xmlns:a16="http://schemas.microsoft.com/office/drawing/2014/main" id="{04263447-D324-69D2-3960-2321EC4F5ED5}"/>
              </a:ext>
            </a:extLst>
          </p:cNvPr>
          <p:cNvSpPr>
            <a:spLocks noGrp="1"/>
          </p:cNvSpPr>
          <p:nvPr>
            <p:ph type="body" sz="quarter" idx="12"/>
          </p:nvPr>
        </p:nvSpPr>
        <p:spPr/>
        <p:txBody>
          <a:bodyPr/>
          <a:lstStyle/>
          <a:p>
            <a:r>
              <a:rPr lang="en-US" dirty="0">
                <a:solidFill>
                  <a:srgbClr val="143157"/>
                </a:solidFill>
                <a:latin typeface="Aptos" panose="020B0004020202020204" pitchFamily="34" charset="0"/>
              </a:rPr>
              <a:t>“The ODU Health Psychology program helped shape my research and professional development in numerous ways. From learning differing statistical approaches to grant writing, I am indebted to the great mentors/researchers that lead this program. I had the best time in this program, and it shaped my career and research.”</a:t>
            </a:r>
          </a:p>
          <a:p>
            <a:r>
              <a:rPr lang="en-US" b="1" i="1" dirty="0">
                <a:solidFill>
                  <a:srgbClr val="143157"/>
                </a:solidFill>
                <a:latin typeface="Aptos" panose="020B0004020202020204" pitchFamily="34" charset="0"/>
              </a:rPr>
              <a:t>Adrian Bravo, class of 2016</a:t>
            </a:r>
          </a:p>
          <a:p>
            <a:endParaRPr lang="en-US" dirty="0">
              <a:latin typeface="Aptos" panose="020B0004020202020204" pitchFamily="34" charset="0"/>
            </a:endParaRPr>
          </a:p>
        </p:txBody>
      </p:sp>
      <p:pic>
        <p:nvPicPr>
          <p:cNvPr id="6" name="Picture 5" descr="Outdoor photo of an ODU Health Psychology alumnus and their mentor standing together at graduation.">
            <a:extLst>
              <a:ext uri="{FF2B5EF4-FFF2-40B4-BE49-F238E27FC236}">
                <a16:creationId xmlns:a16="http://schemas.microsoft.com/office/drawing/2014/main" id="{37F5E671-304D-9A97-22EF-8740E0F8B68E}"/>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7415667" y="3252715"/>
            <a:ext cx="3315975" cy="3207225"/>
          </a:xfrm>
          <a:prstGeom prst="rect">
            <a:avLst/>
          </a:prstGeom>
        </p:spPr>
      </p:pic>
      <p:pic>
        <p:nvPicPr>
          <p:cNvPr id="8" name="Picture 7" descr="Group photo of ODU Health Psychology students seated together for dinner.">
            <a:extLst>
              <a:ext uri="{FF2B5EF4-FFF2-40B4-BE49-F238E27FC236}">
                <a16:creationId xmlns:a16="http://schemas.microsoft.com/office/drawing/2014/main" id="{7C325D3B-DB1C-BE13-D009-ADEBD3B0E557}"/>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6231290" y="250208"/>
            <a:ext cx="5810888" cy="2638567"/>
          </a:xfrm>
          <a:prstGeom prst="rect">
            <a:avLst/>
          </a:prstGeom>
        </p:spPr>
      </p:pic>
    </p:spTree>
    <p:extLst>
      <p:ext uri="{BB962C8B-B14F-4D97-AF65-F5344CB8AC3E}">
        <p14:creationId xmlns:p14="http://schemas.microsoft.com/office/powerpoint/2010/main" val="8382113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829FE9A-D574-7C17-67FD-89F3E3AC1422}"/>
              </a:ext>
            </a:extLst>
          </p:cNvPr>
          <p:cNvSpPr>
            <a:spLocks noGrp="1"/>
          </p:cNvSpPr>
          <p:nvPr>
            <p:ph type="title" idx="4294967295"/>
          </p:nvPr>
        </p:nvSpPr>
        <p:spPr>
          <a:xfrm>
            <a:off x="727075" y="215280"/>
            <a:ext cx="5262563" cy="8778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lvl="0">
              <a:spcBef>
                <a:spcPts val="1000"/>
              </a:spcBef>
              <a:defRPr/>
            </a:pPr>
            <a:r>
              <a:rPr kumimoji="0" lang="en-US" sz="2800" b="1" i="0" u="none" strike="noStrike" kern="1200" cap="none" spc="0" normalizeH="0" baseline="0" noProof="0" dirty="0">
                <a:ln>
                  <a:noFill/>
                </a:ln>
                <a:solidFill>
                  <a:srgbClr val="143157"/>
                </a:solidFill>
                <a:effectLst/>
                <a:uLnTx/>
                <a:uFillTx/>
                <a:latin typeface="Aptos" panose="020B0004020202020204" pitchFamily="34" charset="0"/>
                <a:ea typeface="+mn-ea"/>
                <a:cs typeface="+mn-cs"/>
              </a:rPr>
              <a:t>ODU Health Psychology Alumni</a:t>
            </a:r>
            <a:br>
              <a:rPr kumimoji="0" lang="en-US" sz="2800" b="1" i="0" u="none" strike="noStrike" kern="1200" cap="none" spc="0" normalizeH="0" baseline="0" noProof="0" dirty="0">
                <a:ln>
                  <a:noFill/>
                </a:ln>
                <a:solidFill>
                  <a:srgbClr val="143157"/>
                </a:solidFill>
                <a:effectLst/>
                <a:uLnTx/>
                <a:uFillTx/>
                <a:latin typeface="Aptos" panose="020B0004020202020204" pitchFamily="34" charset="0"/>
                <a:ea typeface="+mn-ea"/>
                <a:cs typeface="+mn-cs"/>
              </a:rPr>
            </a:br>
            <a:r>
              <a:rPr lang="en-US" sz="2800" b="1" dirty="0">
                <a:solidFill>
                  <a:srgbClr val="143157"/>
                </a:solidFill>
                <a:latin typeface="Aptos" panose="020B0004020202020204" pitchFamily="34" charset="0"/>
              </a:rPr>
              <a:t>Testimonial #2</a:t>
            </a:r>
            <a:endParaRPr kumimoji="0" lang="en-US" sz="2800" b="1" i="0" u="none" strike="noStrike" kern="1200" cap="none" spc="0" normalizeH="0" baseline="0" noProof="0" dirty="0">
              <a:ln>
                <a:noFill/>
              </a:ln>
              <a:solidFill>
                <a:srgbClr val="143157"/>
              </a:solidFill>
              <a:effectLst/>
              <a:uLnTx/>
              <a:uFillTx/>
              <a:latin typeface="Aptos" panose="020B0004020202020204" pitchFamily="34" charset="0"/>
              <a:ea typeface="+mn-ea"/>
              <a:cs typeface="+mn-cs"/>
            </a:endParaRPr>
          </a:p>
        </p:txBody>
      </p:sp>
      <p:sp>
        <p:nvSpPr>
          <p:cNvPr id="3" name="Text Placeholder 2">
            <a:extLst>
              <a:ext uri="{FF2B5EF4-FFF2-40B4-BE49-F238E27FC236}">
                <a16:creationId xmlns:a16="http://schemas.microsoft.com/office/drawing/2014/main" id="{04263447-D324-69D2-3960-2321EC4F5ED5}"/>
              </a:ext>
            </a:extLst>
          </p:cNvPr>
          <p:cNvSpPr>
            <a:spLocks noGrp="1"/>
          </p:cNvSpPr>
          <p:nvPr>
            <p:ph type="body" sz="quarter" idx="12"/>
          </p:nvPr>
        </p:nvSpPr>
        <p:spPr>
          <a:xfrm>
            <a:off x="249764" y="1305829"/>
            <a:ext cx="5145196" cy="4490287"/>
          </a:xfrm>
        </p:spPr>
        <p:txBody>
          <a:bodyPr>
            <a:noAutofit/>
          </a:bodyPr>
          <a:lstStyle/>
          <a:p>
            <a:pPr marL="0" marR="0">
              <a:lnSpc>
                <a:spcPct val="107000"/>
              </a:lnSpc>
              <a:spcBef>
                <a:spcPts val="0"/>
              </a:spcBef>
              <a:spcAft>
                <a:spcPts val="800"/>
              </a:spcAft>
            </a:pPr>
            <a:r>
              <a:rPr lang="en-US" dirty="0">
                <a:solidFill>
                  <a:srgbClr val="143157"/>
                </a:solidFill>
                <a:effectLst/>
                <a:latin typeface="Aptos" panose="020B0004020202020204" pitchFamily="34" charset="0"/>
                <a:ea typeface="Calibri" panose="020F0502020204030204" pitchFamily="34" charset="0"/>
                <a:cs typeface="Times New Roman" panose="02020603050405020304" pitchFamily="18" charset="0"/>
              </a:rPr>
              <a:t>“The Health program provided me with an environment to build and nurture productive research relationships with professors, peers, and undergraduate students, and made me excited to conduct research. I had strong one-on-one mentoring, strong formal statistical training, and many opportunities to conduct research, publish, and build my own program of research. I was well prepared to continue on into a faculty position directly after finishing the program, and I am grateful for my graduate experience at ODU.”</a:t>
            </a:r>
          </a:p>
          <a:p>
            <a:pPr marL="0" marR="0">
              <a:lnSpc>
                <a:spcPct val="107000"/>
              </a:lnSpc>
              <a:spcBef>
                <a:spcPts val="0"/>
              </a:spcBef>
              <a:spcAft>
                <a:spcPts val="800"/>
              </a:spcAft>
            </a:pPr>
            <a:r>
              <a:rPr lang="en-US" b="1" i="1" dirty="0">
                <a:solidFill>
                  <a:srgbClr val="143157"/>
                </a:solidFill>
                <a:effectLst/>
                <a:latin typeface="Aptos" panose="020B0004020202020204" pitchFamily="34" charset="0"/>
                <a:ea typeface="Calibri" panose="020F0502020204030204" pitchFamily="34" charset="0"/>
                <a:cs typeface="Times New Roman" panose="02020603050405020304" pitchFamily="18" charset="0"/>
              </a:rPr>
              <a:t>Amy </a:t>
            </a:r>
            <a:r>
              <a:rPr lang="en-US" b="1" i="1" dirty="0" err="1">
                <a:solidFill>
                  <a:srgbClr val="143157"/>
                </a:solidFill>
                <a:effectLst/>
                <a:latin typeface="Aptos" panose="020B0004020202020204" pitchFamily="34" charset="0"/>
                <a:ea typeface="Calibri" panose="020F0502020204030204" pitchFamily="34" charset="0"/>
                <a:cs typeface="Times New Roman" panose="02020603050405020304" pitchFamily="18" charset="0"/>
              </a:rPr>
              <a:t>Stamates</a:t>
            </a:r>
            <a:r>
              <a:rPr lang="en-US" b="1" i="1" dirty="0">
                <a:solidFill>
                  <a:srgbClr val="143157"/>
                </a:solidFill>
                <a:effectLst/>
                <a:latin typeface="Aptos" panose="020B0004020202020204" pitchFamily="34" charset="0"/>
                <a:ea typeface="Calibri" panose="020F0502020204030204" pitchFamily="34" charset="0"/>
                <a:cs typeface="Times New Roman" panose="02020603050405020304" pitchFamily="18" charset="0"/>
              </a:rPr>
              <a:t>, class of 2019</a:t>
            </a:r>
          </a:p>
          <a:p>
            <a:endParaRPr lang="en-US" dirty="0">
              <a:latin typeface="Aptos" panose="020B0004020202020204" pitchFamily="34" charset="0"/>
            </a:endParaRPr>
          </a:p>
        </p:txBody>
      </p:sp>
      <p:pic>
        <p:nvPicPr>
          <p:cNvPr id="8" name="Picture 7" descr="Group photo of ODU Health Psychology students standing together at a community clean-up event.">
            <a:extLst>
              <a:ext uri="{FF2B5EF4-FFF2-40B4-BE49-F238E27FC236}">
                <a16:creationId xmlns:a16="http://schemas.microsoft.com/office/drawing/2014/main" id="{431A42ED-170E-70CA-D5AE-F3CC1DB15355}"/>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5573102" y="3010192"/>
            <a:ext cx="4670946" cy="3847807"/>
          </a:xfrm>
          <a:prstGeom prst="rect">
            <a:avLst/>
          </a:prstGeom>
        </p:spPr>
      </p:pic>
      <p:pic>
        <p:nvPicPr>
          <p:cNvPr id="10" name="Picture 9" descr="Group photo of ODU Health Psychology students seated together at dinner.">
            <a:extLst>
              <a:ext uri="{FF2B5EF4-FFF2-40B4-BE49-F238E27FC236}">
                <a16:creationId xmlns:a16="http://schemas.microsoft.com/office/drawing/2014/main" id="{61FE0A6D-6C7D-23BB-89C9-920B01E06FD4}"/>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7443592" y="212677"/>
            <a:ext cx="4498644" cy="2612410"/>
          </a:xfrm>
          <a:prstGeom prst="rect">
            <a:avLst/>
          </a:prstGeom>
        </p:spPr>
      </p:pic>
    </p:spTree>
    <p:extLst>
      <p:ext uri="{BB962C8B-B14F-4D97-AF65-F5344CB8AC3E}">
        <p14:creationId xmlns:p14="http://schemas.microsoft.com/office/powerpoint/2010/main" val="1475914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829FE9A-D574-7C17-67FD-89F3E3AC1422}"/>
              </a:ext>
            </a:extLst>
          </p:cNvPr>
          <p:cNvSpPr>
            <a:spLocks noGrp="1"/>
          </p:cNvSpPr>
          <p:nvPr>
            <p:ph type="title" idx="4294967295"/>
          </p:nvPr>
        </p:nvSpPr>
        <p:spPr>
          <a:xfrm>
            <a:off x="727075" y="215285"/>
            <a:ext cx="5262563" cy="8778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lvl="0">
              <a:spcBef>
                <a:spcPts val="1000"/>
              </a:spcBef>
              <a:defRPr/>
            </a:pPr>
            <a:r>
              <a:rPr kumimoji="0" lang="en-US" sz="2800" b="1" i="0" u="none" strike="noStrike" kern="1200" cap="none" spc="0" normalizeH="0" baseline="0" noProof="0" dirty="0">
                <a:ln>
                  <a:noFill/>
                </a:ln>
                <a:solidFill>
                  <a:srgbClr val="143157"/>
                </a:solidFill>
                <a:effectLst/>
                <a:uLnTx/>
                <a:uFillTx/>
                <a:latin typeface="Aptos" panose="020B0004020202020204" pitchFamily="34" charset="0"/>
                <a:ea typeface="+mn-ea"/>
                <a:cs typeface="+mn-cs"/>
              </a:rPr>
              <a:t>ODU Health Psychology Alumni</a:t>
            </a:r>
            <a:br>
              <a:rPr kumimoji="0" lang="en-US" sz="2800" b="1" i="0" u="none" strike="noStrike" kern="1200" cap="none" spc="0" normalizeH="0" baseline="0" noProof="0" dirty="0">
                <a:ln>
                  <a:noFill/>
                </a:ln>
                <a:solidFill>
                  <a:srgbClr val="143157"/>
                </a:solidFill>
                <a:effectLst/>
                <a:uLnTx/>
                <a:uFillTx/>
                <a:latin typeface="Aptos" panose="020B0004020202020204" pitchFamily="34" charset="0"/>
                <a:ea typeface="+mn-ea"/>
                <a:cs typeface="+mn-cs"/>
              </a:rPr>
            </a:br>
            <a:r>
              <a:rPr lang="en-US" sz="2800" b="1" dirty="0">
                <a:solidFill>
                  <a:srgbClr val="143157"/>
                </a:solidFill>
                <a:latin typeface="Aptos" panose="020B0004020202020204" pitchFamily="34" charset="0"/>
              </a:rPr>
              <a:t>Testimonial #3</a:t>
            </a:r>
            <a:endParaRPr kumimoji="0" lang="en-US" sz="2800" b="1" i="0" u="none" strike="noStrike" kern="1200" cap="none" spc="0" normalizeH="0" baseline="0" noProof="0" dirty="0">
              <a:ln>
                <a:noFill/>
              </a:ln>
              <a:solidFill>
                <a:srgbClr val="143157"/>
              </a:solidFill>
              <a:effectLst/>
              <a:uLnTx/>
              <a:uFillTx/>
              <a:latin typeface="Aptos" panose="020B0004020202020204" pitchFamily="34" charset="0"/>
              <a:ea typeface="+mn-ea"/>
              <a:cs typeface="+mn-cs"/>
            </a:endParaRPr>
          </a:p>
        </p:txBody>
      </p:sp>
      <p:sp>
        <p:nvSpPr>
          <p:cNvPr id="3" name="Text Placeholder 2">
            <a:extLst>
              <a:ext uri="{FF2B5EF4-FFF2-40B4-BE49-F238E27FC236}">
                <a16:creationId xmlns:a16="http://schemas.microsoft.com/office/drawing/2014/main" id="{04263447-D324-69D2-3960-2321EC4F5ED5}"/>
              </a:ext>
            </a:extLst>
          </p:cNvPr>
          <p:cNvSpPr>
            <a:spLocks noGrp="1"/>
          </p:cNvSpPr>
          <p:nvPr>
            <p:ph type="body" sz="quarter" idx="12"/>
          </p:nvPr>
        </p:nvSpPr>
        <p:spPr>
          <a:xfrm>
            <a:off x="241109" y="1241947"/>
            <a:ext cx="5374138" cy="5076967"/>
          </a:xfrm>
        </p:spPr>
        <p:txBody>
          <a:bodyPr>
            <a:noAutofit/>
          </a:bodyPr>
          <a:lstStyle/>
          <a:p>
            <a:r>
              <a:rPr lang="en-US" dirty="0">
                <a:solidFill>
                  <a:srgbClr val="143157"/>
                </a:solidFill>
                <a:latin typeface="Aptos" panose="020B0004020202020204" pitchFamily="34" charset="0"/>
              </a:rPr>
              <a:t>“The program is incredibly well-rounded: it helped me hone skills in quantitative methods, health psychology, and other important topics including ethics and teaching psychology that serve me well today. My advisor, Cathy Lau-</a:t>
            </a:r>
            <a:r>
              <a:rPr lang="en-US" dirty="0" err="1">
                <a:solidFill>
                  <a:srgbClr val="143157"/>
                </a:solidFill>
                <a:latin typeface="Aptos" panose="020B0004020202020204" pitchFamily="34" charset="0"/>
              </a:rPr>
              <a:t>Barraco</a:t>
            </a:r>
            <a:r>
              <a:rPr lang="en-US" dirty="0">
                <a:solidFill>
                  <a:srgbClr val="143157"/>
                </a:solidFill>
                <a:latin typeface="Aptos" panose="020B0004020202020204" pitchFamily="34" charset="0"/>
              </a:rPr>
              <a:t>, was highly supportive in helping me develop my program of research, pushing my critical thinking, and teaching me to write scientifically. During my time in the program I received an NIH-funded dissertation award (F31) that was instrumental in launching my career. I owe a lot of my success to my formative training and am thus incredibly glad I chose ODU for grad school. I'd recommend it to anyone looking to launch a productive and impactful research career!”</a:t>
            </a:r>
          </a:p>
          <a:p>
            <a:r>
              <a:rPr lang="en-US" b="1" i="1" dirty="0">
                <a:solidFill>
                  <a:srgbClr val="143157"/>
                </a:solidFill>
                <a:latin typeface="Aptos" panose="020B0004020202020204" pitchFamily="34" charset="0"/>
              </a:rPr>
              <a:t>Ashley Linden-Carmichael, class of 2016</a:t>
            </a:r>
          </a:p>
          <a:p>
            <a:endParaRPr lang="en-US" dirty="0">
              <a:latin typeface="Aptos" panose="020B0004020202020204" pitchFamily="34" charset="0"/>
            </a:endParaRPr>
          </a:p>
        </p:txBody>
      </p:sp>
      <p:pic>
        <p:nvPicPr>
          <p:cNvPr id="6" name="Picture 5" descr="Health Psychology PhD student and her mentor at graduation.">
            <a:extLst>
              <a:ext uri="{FF2B5EF4-FFF2-40B4-BE49-F238E27FC236}">
                <a16:creationId xmlns:a16="http://schemas.microsoft.com/office/drawing/2014/main" id="{152695D1-2106-13F9-5189-06F2C9E42557}"/>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6051665" y="3671249"/>
            <a:ext cx="2686313" cy="2319912"/>
          </a:xfrm>
          <a:prstGeom prst="rect">
            <a:avLst/>
          </a:prstGeom>
        </p:spPr>
      </p:pic>
      <p:pic>
        <p:nvPicPr>
          <p:cNvPr id="8" name="Picture 7" descr="Graduation photo of two Health Psychology students and their mentors in academic regalia walking to graduation.">
            <a:extLst>
              <a:ext uri="{FF2B5EF4-FFF2-40B4-BE49-F238E27FC236}">
                <a16:creationId xmlns:a16="http://schemas.microsoft.com/office/drawing/2014/main" id="{E7CDD226-97CB-60BB-D494-6303E25AA7E6}"/>
              </a:ext>
            </a:extLst>
          </p:cNvPr>
          <p:cNvPicPr>
            <a:picLocks noChangeAspect="1"/>
          </p:cNvPicPr>
          <p:nvPr/>
        </p:nvPicPr>
        <p:blipFill rotWithShape="1">
          <a:blip r:embed="rId3">
            <a:extLst>
              <a:ext uri="{28A0092B-C50C-407E-A947-70E740481C1C}">
                <a14:useLocalDpi xmlns:a14="http://schemas.microsoft.com/office/drawing/2010/main" val="0"/>
              </a:ext>
            </a:extLst>
          </a:blip>
          <a:srcRect t="-683"/>
          <a:stretch/>
        </p:blipFill>
        <p:spPr>
          <a:xfrm>
            <a:off x="8843750" y="4064756"/>
            <a:ext cx="3234519" cy="2685668"/>
          </a:xfrm>
          <a:prstGeom prst="rect">
            <a:avLst/>
          </a:prstGeom>
        </p:spPr>
      </p:pic>
      <p:pic>
        <p:nvPicPr>
          <p:cNvPr id="9" name="Picture 8" descr="Group photo of ODU Health Psychology students at a bar in Norfolk.">
            <a:extLst>
              <a:ext uri="{FF2B5EF4-FFF2-40B4-BE49-F238E27FC236}">
                <a16:creationId xmlns:a16="http://schemas.microsoft.com/office/drawing/2014/main" id="{391C6EA1-D0EE-B3C0-3C9E-8257DEEF3654}"/>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6751476" y="151731"/>
            <a:ext cx="4578824" cy="3342096"/>
          </a:xfrm>
          <a:prstGeom prst="rect">
            <a:avLst/>
          </a:prstGeom>
        </p:spPr>
      </p:pic>
    </p:spTree>
    <p:extLst>
      <p:ext uri="{BB962C8B-B14F-4D97-AF65-F5344CB8AC3E}">
        <p14:creationId xmlns:p14="http://schemas.microsoft.com/office/powerpoint/2010/main" val="1756031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829FE9A-D574-7C17-67FD-89F3E3AC1422}"/>
              </a:ext>
            </a:extLst>
          </p:cNvPr>
          <p:cNvSpPr>
            <a:spLocks noGrp="1"/>
          </p:cNvSpPr>
          <p:nvPr>
            <p:ph type="title" idx="4294967295"/>
          </p:nvPr>
        </p:nvSpPr>
        <p:spPr>
          <a:xfrm>
            <a:off x="727075" y="215284"/>
            <a:ext cx="5262563" cy="8778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lvl="0">
              <a:spcBef>
                <a:spcPts val="1000"/>
              </a:spcBef>
              <a:defRPr/>
            </a:pPr>
            <a:r>
              <a:rPr kumimoji="0" lang="en-US" sz="2800" b="1" i="0" u="none" strike="noStrike" kern="1200" cap="none" spc="0" normalizeH="0" baseline="0" noProof="0" dirty="0">
                <a:ln>
                  <a:noFill/>
                </a:ln>
                <a:solidFill>
                  <a:srgbClr val="143157"/>
                </a:solidFill>
                <a:effectLst/>
                <a:uLnTx/>
                <a:uFillTx/>
                <a:latin typeface="Aptos" panose="020B0004020202020204" pitchFamily="34" charset="0"/>
                <a:ea typeface="+mn-ea"/>
                <a:cs typeface="+mn-cs"/>
              </a:rPr>
              <a:t>ODU Health Psychology Alumni</a:t>
            </a:r>
            <a:br>
              <a:rPr kumimoji="0" lang="en-US" sz="2800" b="1" i="0" u="none" strike="noStrike" kern="1200" cap="none" spc="0" normalizeH="0" baseline="0" noProof="0" dirty="0">
                <a:ln>
                  <a:noFill/>
                </a:ln>
                <a:solidFill>
                  <a:srgbClr val="143157"/>
                </a:solidFill>
                <a:effectLst/>
                <a:uLnTx/>
                <a:uFillTx/>
                <a:latin typeface="Aptos" panose="020B0004020202020204" pitchFamily="34" charset="0"/>
                <a:ea typeface="+mn-ea"/>
                <a:cs typeface="+mn-cs"/>
              </a:rPr>
            </a:br>
            <a:r>
              <a:rPr lang="en-US" sz="2800" b="1" dirty="0">
                <a:solidFill>
                  <a:srgbClr val="143157"/>
                </a:solidFill>
                <a:latin typeface="Aptos" panose="020B0004020202020204" pitchFamily="34" charset="0"/>
              </a:rPr>
              <a:t>Testimonial #4</a:t>
            </a:r>
            <a:endParaRPr kumimoji="0" lang="en-US" sz="2800" b="1" i="0" u="none" strike="noStrike" kern="1200" cap="none" spc="0" normalizeH="0" baseline="0" noProof="0" dirty="0">
              <a:ln>
                <a:noFill/>
              </a:ln>
              <a:solidFill>
                <a:srgbClr val="143157"/>
              </a:solidFill>
              <a:effectLst/>
              <a:uLnTx/>
              <a:uFillTx/>
              <a:latin typeface="Aptos" panose="020B0004020202020204" pitchFamily="34" charset="0"/>
              <a:ea typeface="+mn-ea"/>
              <a:cs typeface="+mn-cs"/>
            </a:endParaRPr>
          </a:p>
        </p:txBody>
      </p:sp>
      <p:sp>
        <p:nvSpPr>
          <p:cNvPr id="3" name="Text Placeholder 2">
            <a:extLst>
              <a:ext uri="{FF2B5EF4-FFF2-40B4-BE49-F238E27FC236}">
                <a16:creationId xmlns:a16="http://schemas.microsoft.com/office/drawing/2014/main" id="{04263447-D324-69D2-3960-2321EC4F5ED5}"/>
              </a:ext>
            </a:extLst>
          </p:cNvPr>
          <p:cNvSpPr>
            <a:spLocks noGrp="1"/>
          </p:cNvSpPr>
          <p:nvPr>
            <p:ph type="body" sz="quarter" idx="12"/>
          </p:nvPr>
        </p:nvSpPr>
        <p:spPr>
          <a:xfrm>
            <a:off x="249763" y="1164516"/>
            <a:ext cx="5328077" cy="4490287"/>
          </a:xfrm>
        </p:spPr>
        <p:txBody>
          <a:bodyPr>
            <a:noAutofit/>
          </a:bodyPr>
          <a:lstStyle/>
          <a:p>
            <a:pPr marL="0" marR="0">
              <a:lnSpc>
                <a:spcPct val="107000"/>
              </a:lnSpc>
              <a:spcBef>
                <a:spcPts val="0"/>
              </a:spcBef>
              <a:spcAft>
                <a:spcPts val="800"/>
              </a:spcAft>
            </a:pPr>
            <a:r>
              <a:rPr lang="en-US" dirty="0">
                <a:solidFill>
                  <a:srgbClr val="143157"/>
                </a:solidFill>
                <a:effectLst/>
                <a:latin typeface="Aptos" panose="020B0004020202020204" pitchFamily="34" charset="0"/>
                <a:ea typeface="Calibri" panose="020F0502020204030204" pitchFamily="34" charset="0"/>
                <a:cs typeface="Times New Roman" panose="02020603050405020304" pitchFamily="18" charset="0"/>
              </a:rPr>
              <a:t>“I’m insanely grateful to ODU, the health program, and Michelle Kelley (my mentor). I had such an incredible experience getting to do important research (the prevention of sexual misconduct on campus) and being a part of the ODU community. It has set me up for success in my role as an assistant professor of health psychology at a university in upstate NY. Michelle, and the program, took a chance on me when not doing so would’ve been completely understandable. For that I have so much appreciation and gratitude. I would not be where I am today without the experience, mentorship and colleagues I had at ODU.”</a:t>
            </a:r>
          </a:p>
          <a:p>
            <a:pPr marL="0" marR="0">
              <a:lnSpc>
                <a:spcPct val="107000"/>
              </a:lnSpc>
              <a:spcBef>
                <a:spcPts val="0"/>
              </a:spcBef>
              <a:spcAft>
                <a:spcPts val="800"/>
              </a:spcAft>
            </a:pPr>
            <a:r>
              <a:rPr lang="en-US" b="1" i="1" dirty="0">
                <a:solidFill>
                  <a:srgbClr val="143157"/>
                </a:solidFill>
                <a:latin typeface="Aptos" panose="020B0004020202020204" pitchFamily="34" charset="0"/>
                <a:cs typeface="Times New Roman" panose="02020603050405020304" pitchFamily="18" charset="0"/>
              </a:rPr>
              <a:t>Brittany Hollis, class of 2018</a:t>
            </a:r>
            <a:endParaRPr lang="en-US" b="1" i="1" dirty="0">
              <a:solidFill>
                <a:srgbClr val="143157"/>
              </a:solidFill>
              <a:latin typeface="Aptos" panose="020B0004020202020204" pitchFamily="34" charset="0"/>
            </a:endParaRPr>
          </a:p>
        </p:txBody>
      </p:sp>
      <p:pic>
        <p:nvPicPr>
          <p:cNvPr id="5" name="Picture 4" descr="Group photo of Health Psychology students posing together at an ODU event.">
            <a:extLst>
              <a:ext uri="{FF2B5EF4-FFF2-40B4-BE49-F238E27FC236}">
                <a16:creationId xmlns:a16="http://schemas.microsoft.com/office/drawing/2014/main" id="{02880C11-F80F-01AB-9CD7-2B9BCA4B3A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74340" y="322998"/>
            <a:ext cx="4452014" cy="2968009"/>
          </a:xfrm>
          <a:prstGeom prst="rect">
            <a:avLst/>
          </a:prstGeom>
        </p:spPr>
      </p:pic>
      <p:pic>
        <p:nvPicPr>
          <p:cNvPr id="7" name="Picture 6" descr="Group photo of ODU Health Psychology students.">
            <a:extLst>
              <a:ext uri="{FF2B5EF4-FFF2-40B4-BE49-F238E27FC236}">
                <a16:creationId xmlns:a16="http://schemas.microsoft.com/office/drawing/2014/main" id="{1D0F261D-1037-F878-3805-7FFE0364A319}"/>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6178312" y="3703092"/>
            <a:ext cx="4439645" cy="3011606"/>
          </a:xfrm>
          <a:prstGeom prst="rect">
            <a:avLst/>
          </a:prstGeom>
        </p:spPr>
      </p:pic>
    </p:spTree>
    <p:extLst>
      <p:ext uri="{BB962C8B-B14F-4D97-AF65-F5344CB8AC3E}">
        <p14:creationId xmlns:p14="http://schemas.microsoft.com/office/powerpoint/2010/main" val="28332100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4A78912-B442-5792-6B1D-75CB30CBCB33}"/>
              </a:ext>
            </a:extLst>
          </p:cNvPr>
          <p:cNvSpPr>
            <a:spLocks noGrp="1"/>
          </p:cNvSpPr>
          <p:nvPr>
            <p:ph type="title" idx="4294967295"/>
          </p:nvPr>
        </p:nvSpPr>
        <p:spPr>
          <a:xfrm>
            <a:off x="727075" y="205659"/>
            <a:ext cx="5262563" cy="8778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lvl="0">
              <a:spcBef>
                <a:spcPts val="1000"/>
              </a:spcBef>
              <a:defRPr/>
            </a:pPr>
            <a:r>
              <a:rPr kumimoji="0" lang="en-US" sz="2800" b="1" i="0" u="none" strike="noStrike" kern="1200" cap="none" spc="0" normalizeH="0" baseline="0" noProof="0" dirty="0">
                <a:ln>
                  <a:noFill/>
                </a:ln>
                <a:solidFill>
                  <a:srgbClr val="143157"/>
                </a:solidFill>
                <a:effectLst/>
                <a:uLnTx/>
                <a:uFillTx/>
                <a:latin typeface="Aptos" panose="020B0004020202020204" pitchFamily="34" charset="0"/>
                <a:ea typeface="+mn-ea"/>
                <a:cs typeface="+mn-cs"/>
              </a:rPr>
              <a:t>ODU Health Psychology Alumni</a:t>
            </a:r>
            <a:br>
              <a:rPr kumimoji="0" lang="en-US" sz="2800" b="1" i="0" u="none" strike="noStrike" kern="1200" cap="none" spc="0" normalizeH="0" baseline="0" noProof="0" dirty="0">
                <a:ln>
                  <a:noFill/>
                </a:ln>
                <a:solidFill>
                  <a:srgbClr val="143157"/>
                </a:solidFill>
                <a:effectLst/>
                <a:uLnTx/>
                <a:uFillTx/>
                <a:latin typeface="Aptos" panose="020B0004020202020204" pitchFamily="34" charset="0"/>
                <a:ea typeface="+mn-ea"/>
                <a:cs typeface="+mn-cs"/>
              </a:rPr>
            </a:br>
            <a:r>
              <a:rPr lang="en-US" sz="2800" b="1" dirty="0">
                <a:solidFill>
                  <a:srgbClr val="143157"/>
                </a:solidFill>
                <a:latin typeface="Aptos" panose="020B0004020202020204" pitchFamily="34" charset="0"/>
              </a:rPr>
              <a:t>Testimonial #5</a:t>
            </a:r>
            <a:endParaRPr kumimoji="0" lang="en-US" sz="2800" b="1" i="0" u="none" strike="noStrike" kern="1200" cap="none" spc="0" normalizeH="0" baseline="0" noProof="0" dirty="0">
              <a:ln>
                <a:noFill/>
              </a:ln>
              <a:solidFill>
                <a:srgbClr val="143157"/>
              </a:solidFill>
              <a:effectLst/>
              <a:uLnTx/>
              <a:uFillTx/>
              <a:latin typeface="Aptos" panose="020B0004020202020204" pitchFamily="34" charset="0"/>
              <a:ea typeface="+mn-ea"/>
              <a:cs typeface="+mn-cs"/>
            </a:endParaRPr>
          </a:p>
        </p:txBody>
      </p:sp>
      <p:sp>
        <p:nvSpPr>
          <p:cNvPr id="3" name="Text Placeholder 2">
            <a:extLst>
              <a:ext uri="{FF2B5EF4-FFF2-40B4-BE49-F238E27FC236}">
                <a16:creationId xmlns:a16="http://schemas.microsoft.com/office/drawing/2014/main" id="{78A5ADCB-337B-8109-7FD0-51E70B518E08}"/>
              </a:ext>
            </a:extLst>
          </p:cNvPr>
          <p:cNvSpPr>
            <a:spLocks noGrp="1"/>
          </p:cNvSpPr>
          <p:nvPr>
            <p:ph type="body" sz="quarter" idx="12"/>
          </p:nvPr>
        </p:nvSpPr>
        <p:spPr>
          <a:xfrm>
            <a:off x="727436" y="1192695"/>
            <a:ext cx="6508251" cy="5128591"/>
          </a:xfrm>
        </p:spPr>
        <p:txBody>
          <a:bodyPr>
            <a:noAutofit/>
          </a:bodyPr>
          <a:lstStyle/>
          <a:p>
            <a:r>
              <a:rPr lang="en-US" dirty="0">
                <a:solidFill>
                  <a:srgbClr val="143157"/>
                </a:solidFill>
                <a:latin typeface="Aptos" panose="020B0004020202020204" pitchFamily="34" charset="0"/>
              </a:rPr>
              <a:t>“The Heath Psychology program at ODU provided me with an opportunity to grow professionally as a student, instructor, and researcher. I am incredibly grateful to my professors and my mentor, Dr. Michelle Kelley, who has provided endless support of my research and spent countless hours reviewing my work, writing recommendations, and guiding me toward my teaching goals. During my time at ODU, I received two classroom instructor awards and the diversity champion award. The HP program also provided a strong research foundation including formal statistical training and coursework which greatly increased my critical thinking skills. The program prepared me for my dream career as an assistant professor in northwestern NY and has given me the tools I need to succeed as an educator in the classroom. I am forever grateful to the HP program at ODU and I will forever cherish the memories that I made.”</a:t>
            </a:r>
          </a:p>
          <a:p>
            <a:r>
              <a:rPr lang="en-US" b="1" i="1" dirty="0">
                <a:solidFill>
                  <a:srgbClr val="143157"/>
                </a:solidFill>
                <a:latin typeface="Aptos" panose="020B0004020202020204" pitchFamily="34" charset="0"/>
              </a:rPr>
              <a:t>Lee </a:t>
            </a:r>
            <a:r>
              <a:rPr lang="en-US" b="1" i="1" dirty="0" err="1">
                <a:solidFill>
                  <a:srgbClr val="143157"/>
                </a:solidFill>
                <a:latin typeface="Aptos" panose="020B0004020202020204" pitchFamily="34" charset="0"/>
              </a:rPr>
              <a:t>Golembiewski</a:t>
            </a:r>
            <a:r>
              <a:rPr lang="en-US" b="1" i="1" dirty="0">
                <a:solidFill>
                  <a:srgbClr val="143157"/>
                </a:solidFill>
                <a:latin typeface="Aptos" panose="020B0004020202020204" pitchFamily="34" charset="0"/>
              </a:rPr>
              <a:t>, class of 2023</a:t>
            </a:r>
          </a:p>
        </p:txBody>
      </p:sp>
      <p:pic>
        <p:nvPicPr>
          <p:cNvPr id="1028" name="Picture 4" descr="Two health psychology students and two faculty at graduation, in academic regalia. ">
            <a:extLst>
              <a:ext uri="{FF2B5EF4-FFF2-40B4-BE49-F238E27FC236}">
                <a16:creationId xmlns:a16="http://schemas.microsoft.com/office/drawing/2014/main" id="{E524E603-D605-EB09-35F8-0F8D9364530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9260820" y="3180522"/>
            <a:ext cx="2565710" cy="314739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ealth Psychology PhD student and his mentor at graduation.">
            <a:extLst>
              <a:ext uri="{FF2B5EF4-FFF2-40B4-BE49-F238E27FC236}">
                <a16:creationId xmlns:a16="http://schemas.microsoft.com/office/drawing/2014/main" id="{1E866250-4CF8-B656-0B9F-482002D76F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68071" y="248323"/>
            <a:ext cx="2029016" cy="26966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35165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0BF68C5-2E5A-3741-8B13-7E52F177BE1B}"/>
              </a:ext>
            </a:extLst>
          </p:cNvPr>
          <p:cNvSpPr>
            <a:spLocks noGrp="1"/>
          </p:cNvSpPr>
          <p:nvPr>
            <p:ph type="title" idx="4294967295"/>
          </p:nvPr>
        </p:nvSpPr>
        <p:spPr>
          <a:xfrm>
            <a:off x="1271588" y="931863"/>
            <a:ext cx="9648825" cy="14779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400" b="1" i="0" u="none" strike="noStrike" kern="1200" cap="none" spc="0" normalizeH="0" baseline="0" noProof="0" dirty="0">
                <a:ln>
                  <a:noFill/>
                </a:ln>
                <a:solidFill>
                  <a:srgbClr val="0E2E58"/>
                </a:solidFill>
                <a:effectLst/>
                <a:uLnTx/>
                <a:uFillTx/>
                <a:latin typeface="Aptos" panose="020B0004020202020204" pitchFamily="34" charset="0"/>
                <a:ea typeface="+mn-ea"/>
                <a:cs typeface="+mn-cs"/>
              </a:rPr>
              <a:t>Virtual Open House for</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400" b="1" i="0" u="none" strike="noStrike" kern="1200" cap="none" spc="0" normalizeH="0" baseline="0" noProof="0" dirty="0">
                <a:ln>
                  <a:noFill/>
                </a:ln>
                <a:solidFill>
                  <a:srgbClr val="0E2E58"/>
                </a:solidFill>
                <a:effectLst/>
                <a:uLnTx/>
                <a:uFillTx/>
                <a:latin typeface="Aptos" panose="020B0004020202020204" pitchFamily="34" charset="0"/>
                <a:ea typeface="+mn-ea"/>
                <a:cs typeface="+mn-cs"/>
              </a:rPr>
              <a:t>Psychology Ph.D. - Health</a:t>
            </a:r>
          </a:p>
        </p:txBody>
      </p:sp>
      <p:sp>
        <p:nvSpPr>
          <p:cNvPr id="3" name="Text Placeholder 2">
            <a:extLst>
              <a:ext uri="{FF2B5EF4-FFF2-40B4-BE49-F238E27FC236}">
                <a16:creationId xmlns:a16="http://schemas.microsoft.com/office/drawing/2014/main" id="{065E71B2-839B-AF45-B237-7F8A026E4F0F}"/>
              </a:ext>
            </a:extLst>
          </p:cNvPr>
          <p:cNvSpPr>
            <a:spLocks noGrp="1"/>
          </p:cNvSpPr>
          <p:nvPr>
            <p:ph type="body" sz="quarter" idx="11"/>
          </p:nvPr>
        </p:nvSpPr>
        <p:spPr>
          <a:xfrm>
            <a:off x="4059428" y="3429000"/>
            <a:ext cx="4073144" cy="657225"/>
          </a:xfrm>
        </p:spPr>
        <p:txBody>
          <a:bodyPr>
            <a:normAutofit fontScale="92500"/>
          </a:bodyPr>
          <a:lstStyle/>
          <a:p>
            <a:r>
              <a:rPr lang="en-US" dirty="0">
                <a:latin typeface="Aptos" panose="020B0004020202020204" pitchFamily="34" charset="0"/>
              </a:rPr>
              <a:t>Admissions Cycle for Fall 2027</a:t>
            </a:r>
          </a:p>
        </p:txBody>
      </p:sp>
    </p:spTree>
    <p:extLst>
      <p:ext uri="{BB962C8B-B14F-4D97-AF65-F5344CB8AC3E}">
        <p14:creationId xmlns:p14="http://schemas.microsoft.com/office/powerpoint/2010/main" val="24774479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016A8EA-55BB-4248-B03B-5C0423318637}"/>
              </a:ext>
            </a:extLst>
          </p:cNvPr>
          <p:cNvSpPr>
            <a:spLocks noGrp="1"/>
          </p:cNvSpPr>
          <p:nvPr>
            <p:ph type="title" idx="4294967295"/>
          </p:nvPr>
        </p:nvSpPr>
        <p:spPr>
          <a:xfrm>
            <a:off x="727075" y="427038"/>
            <a:ext cx="5262563" cy="8778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143157"/>
                </a:solidFill>
                <a:effectLst/>
                <a:uLnTx/>
                <a:uFillTx/>
                <a:latin typeface="Aptos" panose="020B0004020202020204" pitchFamily="34" charset="0"/>
                <a:ea typeface="+mn-ea"/>
                <a:cs typeface="+mn-cs"/>
              </a:rPr>
              <a:t>Old Dominion University</a:t>
            </a:r>
          </a:p>
        </p:txBody>
      </p:sp>
      <p:sp>
        <p:nvSpPr>
          <p:cNvPr id="3" name="Text Placeholder 2">
            <a:extLst>
              <a:ext uri="{FF2B5EF4-FFF2-40B4-BE49-F238E27FC236}">
                <a16:creationId xmlns:a16="http://schemas.microsoft.com/office/drawing/2014/main" id="{D8842FDA-75FF-274D-88DA-55846AB28700}"/>
              </a:ext>
            </a:extLst>
          </p:cNvPr>
          <p:cNvSpPr>
            <a:spLocks noGrp="1"/>
          </p:cNvSpPr>
          <p:nvPr>
            <p:ph type="body" sz="quarter" idx="12"/>
          </p:nvPr>
        </p:nvSpPr>
        <p:spPr>
          <a:xfrm>
            <a:off x="165463" y="1275281"/>
            <a:ext cx="6296297" cy="2117491"/>
          </a:xfrm>
        </p:spPr>
        <p:txBody>
          <a:bodyPr>
            <a:normAutofit lnSpcReduction="10000"/>
          </a:bodyPr>
          <a:lstStyle/>
          <a:p>
            <a:r>
              <a:rPr lang="en-US" dirty="0">
                <a:solidFill>
                  <a:srgbClr val="143157"/>
                </a:solidFill>
              </a:rPr>
              <a:t>Large, public, minority-serving university in southeastern Virginia</a:t>
            </a:r>
          </a:p>
          <a:p>
            <a:r>
              <a:rPr lang="en-US" dirty="0">
                <a:solidFill>
                  <a:srgbClr val="143157"/>
                </a:solidFill>
              </a:rPr>
              <a:t>Designated an R1 research institution (Carnegie)</a:t>
            </a:r>
          </a:p>
          <a:p>
            <a:r>
              <a:rPr lang="en-US" dirty="0">
                <a:solidFill>
                  <a:srgbClr val="143157"/>
                </a:solidFill>
              </a:rPr>
              <a:t>~18k undergraduate students, ~6k graduate students, ~600 medical students</a:t>
            </a:r>
          </a:p>
          <a:p>
            <a:r>
              <a:rPr lang="en-US" dirty="0">
                <a:solidFill>
                  <a:srgbClr val="143157"/>
                </a:solidFill>
              </a:rPr>
              <a:t>Awarded $89.6M in research funding last year</a:t>
            </a:r>
          </a:p>
        </p:txBody>
      </p:sp>
      <p:pic>
        <p:nvPicPr>
          <p:cNvPr id="5" name="Picture 4" descr="Aerial view of the Old Dominion University campus and surrounding grounds.">
            <a:extLst>
              <a:ext uri="{FF2B5EF4-FFF2-40B4-BE49-F238E27FC236}">
                <a16:creationId xmlns:a16="http://schemas.microsoft.com/office/drawing/2014/main" id="{FC999CDA-F02E-BCCE-6927-FD47C01BFE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9564" y="3392772"/>
            <a:ext cx="5592436" cy="2924560"/>
          </a:xfrm>
          <a:prstGeom prst="rect">
            <a:avLst/>
          </a:prstGeom>
        </p:spPr>
      </p:pic>
      <p:pic>
        <p:nvPicPr>
          <p:cNvPr id="6" name="Picture 5" descr="Aerial view of the Old Dominion University campus.">
            <a:extLst>
              <a:ext uri="{FF2B5EF4-FFF2-40B4-BE49-F238E27FC236}">
                <a16:creationId xmlns:a16="http://schemas.microsoft.com/office/drawing/2014/main" id="{EDD6DBF7-8426-EC76-31B8-1B0F75AA3E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24227" y="3392772"/>
            <a:ext cx="4759498" cy="2922499"/>
          </a:xfrm>
          <a:prstGeom prst="rect">
            <a:avLst/>
          </a:prstGeom>
        </p:spPr>
      </p:pic>
      <p:pic>
        <p:nvPicPr>
          <p:cNvPr id="7" name="Picture 6" descr="Exterior view of an Old Dominion University campus building.">
            <a:extLst>
              <a:ext uri="{FF2B5EF4-FFF2-40B4-BE49-F238E27FC236}">
                <a16:creationId xmlns:a16="http://schemas.microsoft.com/office/drawing/2014/main" id="{B16886A9-F922-83FF-B4BF-4925E0157C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97478" y="70072"/>
            <a:ext cx="5592436" cy="3117265"/>
          </a:xfrm>
          <a:prstGeom prst="rect">
            <a:avLst/>
          </a:prstGeom>
        </p:spPr>
      </p:pic>
    </p:spTree>
    <p:extLst>
      <p:ext uri="{BB962C8B-B14F-4D97-AF65-F5344CB8AC3E}">
        <p14:creationId xmlns:p14="http://schemas.microsoft.com/office/powerpoint/2010/main" val="325001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016A8EA-55BB-4248-B03B-5C0423318637}"/>
              </a:ext>
            </a:extLst>
          </p:cNvPr>
          <p:cNvSpPr>
            <a:spLocks noGrp="1"/>
          </p:cNvSpPr>
          <p:nvPr>
            <p:ph type="title" idx="4294967295"/>
          </p:nvPr>
        </p:nvSpPr>
        <p:spPr>
          <a:xfrm>
            <a:off x="727075" y="427038"/>
            <a:ext cx="5262563" cy="8778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143157"/>
                </a:solidFill>
                <a:effectLst/>
                <a:uLnTx/>
                <a:uFillTx/>
                <a:latin typeface="Aptos" panose="020B0004020202020204" pitchFamily="34" charset="0"/>
                <a:ea typeface="+mn-ea"/>
                <a:cs typeface="+mn-cs"/>
              </a:rPr>
              <a:t>Hampton Roads, VA</a:t>
            </a:r>
          </a:p>
        </p:txBody>
      </p:sp>
      <p:pic>
        <p:nvPicPr>
          <p:cNvPr id="5" name="Picture 4" descr="Photo collage illustrating Hampton Roads, Virginia (including the teach, rivers, dining options, drinks, shopping, and beautiful scenery).">
            <a:extLst>
              <a:ext uri="{FF2B5EF4-FFF2-40B4-BE49-F238E27FC236}">
                <a16:creationId xmlns:a16="http://schemas.microsoft.com/office/drawing/2014/main" id="{0F433735-78AA-CAB7-ED31-E63E906F77B8}"/>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13163" y="2345479"/>
            <a:ext cx="12178837" cy="4293315"/>
          </a:xfrm>
          <a:prstGeom prst="rect">
            <a:avLst/>
          </a:prstGeom>
        </p:spPr>
      </p:pic>
      <p:grpSp>
        <p:nvGrpSpPr>
          <p:cNvPr id="8" name="Group 7" descr="Outline of the United States with a heart placed over Norfolk, Virginia.&#10;">
            <a:extLst>
              <a:ext uri="{FF2B5EF4-FFF2-40B4-BE49-F238E27FC236}">
                <a16:creationId xmlns:a16="http://schemas.microsoft.com/office/drawing/2014/main" id="{5C11E590-2806-F3AB-C71B-9EFAA9CA9E22}"/>
              </a:ext>
            </a:extLst>
          </p:cNvPr>
          <p:cNvGrpSpPr/>
          <p:nvPr/>
        </p:nvGrpSpPr>
        <p:grpSpPr>
          <a:xfrm>
            <a:off x="7852262" y="128006"/>
            <a:ext cx="4326575" cy="2624202"/>
            <a:chOff x="7852262" y="128006"/>
            <a:chExt cx="4326575" cy="2624202"/>
          </a:xfrm>
        </p:grpSpPr>
        <p:pic>
          <p:nvPicPr>
            <p:cNvPr id="6" name="Picture 2" descr="Image result for us map">
              <a:extLst>
                <a:ext uri="{FF2B5EF4-FFF2-40B4-BE49-F238E27FC236}">
                  <a16:creationId xmlns:a16="http://schemas.microsoft.com/office/drawing/2014/main" id="{8F54B95A-8352-DE39-DE1B-4DAD84FCEC5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7852262" y="128006"/>
              <a:ext cx="4326575" cy="262420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Image result for heart">
              <a:extLst>
                <a:ext uri="{FF2B5EF4-FFF2-40B4-BE49-F238E27FC236}">
                  <a16:creationId xmlns:a16="http://schemas.microsoft.com/office/drawing/2014/main" id="{D8D23B13-9669-05C7-E5F0-0D7E0151E0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512582" y="1358165"/>
              <a:ext cx="163883" cy="16388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915413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D2C0BAE-565A-DB4F-825F-1C73CE79539E}"/>
              </a:ext>
            </a:extLst>
          </p:cNvPr>
          <p:cNvSpPr>
            <a:spLocks noGrp="1"/>
          </p:cNvSpPr>
          <p:nvPr>
            <p:ph type="title" idx="4294967295"/>
          </p:nvPr>
        </p:nvSpPr>
        <p:spPr>
          <a:xfrm>
            <a:off x="876300" y="458788"/>
            <a:ext cx="5260975" cy="8778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143157"/>
                </a:solidFill>
                <a:effectLst/>
                <a:uLnTx/>
                <a:uFillTx/>
                <a:latin typeface="Aptos" panose="020B0004020202020204" pitchFamily="34" charset="0"/>
                <a:ea typeface="+mn-ea"/>
                <a:cs typeface="+mn-cs"/>
              </a:rPr>
              <a:t>ODU Psychology Department</a:t>
            </a:r>
          </a:p>
        </p:txBody>
      </p:sp>
      <p:sp>
        <p:nvSpPr>
          <p:cNvPr id="3" name="Text Placeholder 2">
            <a:extLst>
              <a:ext uri="{FF2B5EF4-FFF2-40B4-BE49-F238E27FC236}">
                <a16:creationId xmlns:a16="http://schemas.microsoft.com/office/drawing/2014/main" id="{F96F12B5-992C-DD4F-8D28-CD49D728008F}"/>
              </a:ext>
            </a:extLst>
          </p:cNvPr>
          <p:cNvSpPr>
            <a:spLocks noGrp="1"/>
          </p:cNvSpPr>
          <p:nvPr>
            <p:ph type="body" sz="quarter" idx="12"/>
          </p:nvPr>
        </p:nvSpPr>
        <p:spPr/>
        <p:txBody>
          <a:bodyPr/>
          <a:lstStyle/>
          <a:p>
            <a:r>
              <a:rPr lang="en-US" dirty="0">
                <a:solidFill>
                  <a:srgbClr val="143157"/>
                </a:solidFill>
              </a:rPr>
              <a:t>Undergraduate Psychology enrollment:  </a:t>
            </a:r>
            <a:r>
              <a:rPr lang="en-US">
                <a:solidFill>
                  <a:srgbClr val="143157"/>
                </a:solidFill>
              </a:rPr>
              <a:t>~1250 </a:t>
            </a:r>
            <a:r>
              <a:rPr lang="en-US" dirty="0">
                <a:solidFill>
                  <a:srgbClr val="143157"/>
                </a:solidFill>
              </a:rPr>
              <a:t>Majors</a:t>
            </a:r>
          </a:p>
          <a:p>
            <a:r>
              <a:rPr lang="en-US" dirty="0">
                <a:solidFill>
                  <a:srgbClr val="143157"/>
                </a:solidFill>
              </a:rPr>
              <a:t>Graduate enrollment:  ~70 across programs </a:t>
            </a:r>
          </a:p>
          <a:p>
            <a:pPr lvl="1"/>
            <a:r>
              <a:rPr lang="en-US" sz="2400" dirty="0">
                <a:solidFill>
                  <a:srgbClr val="143157"/>
                </a:solidFill>
              </a:rPr>
              <a:t>M.S., Experimental Psychology</a:t>
            </a:r>
          </a:p>
          <a:p>
            <a:pPr lvl="1"/>
            <a:r>
              <a:rPr lang="en-US" sz="2400" dirty="0">
                <a:solidFill>
                  <a:srgbClr val="143157"/>
                </a:solidFill>
              </a:rPr>
              <a:t>Ph.D., Psychology</a:t>
            </a:r>
          </a:p>
          <a:p>
            <a:pPr lvl="2"/>
            <a:r>
              <a:rPr lang="en-US" sz="2400" dirty="0">
                <a:solidFill>
                  <a:srgbClr val="143157"/>
                </a:solidFill>
              </a:rPr>
              <a:t>Health Psychology</a:t>
            </a:r>
          </a:p>
          <a:p>
            <a:pPr lvl="2"/>
            <a:r>
              <a:rPr lang="en-US" sz="2400" dirty="0">
                <a:solidFill>
                  <a:srgbClr val="143157"/>
                </a:solidFill>
              </a:rPr>
              <a:t>Clinical Psychology</a:t>
            </a:r>
          </a:p>
          <a:p>
            <a:pPr lvl="2"/>
            <a:r>
              <a:rPr lang="en-US" sz="2400" dirty="0">
                <a:solidFill>
                  <a:srgbClr val="143157"/>
                </a:solidFill>
              </a:rPr>
              <a:t>Human Factors Psychology</a:t>
            </a:r>
          </a:p>
          <a:p>
            <a:r>
              <a:rPr lang="en-US" dirty="0">
                <a:solidFill>
                  <a:srgbClr val="143157"/>
                </a:solidFill>
              </a:rPr>
              <a:t>32 full-time faculty positions</a:t>
            </a:r>
          </a:p>
        </p:txBody>
      </p:sp>
    </p:spTree>
    <p:extLst>
      <p:ext uri="{BB962C8B-B14F-4D97-AF65-F5344CB8AC3E}">
        <p14:creationId xmlns:p14="http://schemas.microsoft.com/office/powerpoint/2010/main" val="29332026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D2C0BAE-565A-DB4F-825F-1C73CE79539E}"/>
              </a:ext>
            </a:extLst>
          </p:cNvPr>
          <p:cNvSpPr>
            <a:spLocks noGrp="1"/>
          </p:cNvSpPr>
          <p:nvPr>
            <p:ph type="title" idx="4294967295"/>
          </p:nvPr>
        </p:nvSpPr>
        <p:spPr>
          <a:xfrm>
            <a:off x="876300" y="458788"/>
            <a:ext cx="6572250" cy="8778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143157"/>
                </a:solidFill>
                <a:effectLst/>
                <a:uLnTx/>
                <a:uFillTx/>
                <a:latin typeface="Aptos" panose="020B0004020202020204" pitchFamily="34" charset="0"/>
                <a:ea typeface="+mn-ea"/>
                <a:cs typeface="+mn-cs"/>
              </a:rPr>
              <a:t>Discipline Diversity and Collaborations</a:t>
            </a:r>
          </a:p>
        </p:txBody>
      </p:sp>
      <p:sp>
        <p:nvSpPr>
          <p:cNvPr id="3" name="Text Placeholder 2">
            <a:extLst>
              <a:ext uri="{FF2B5EF4-FFF2-40B4-BE49-F238E27FC236}">
                <a16:creationId xmlns:a16="http://schemas.microsoft.com/office/drawing/2014/main" id="{F96F12B5-992C-DD4F-8D28-CD49D728008F}"/>
              </a:ext>
            </a:extLst>
          </p:cNvPr>
          <p:cNvSpPr>
            <a:spLocks noGrp="1"/>
          </p:cNvSpPr>
          <p:nvPr>
            <p:ph type="body" sz="quarter" idx="12"/>
          </p:nvPr>
        </p:nvSpPr>
        <p:spPr>
          <a:xfrm>
            <a:off x="876316" y="1347444"/>
            <a:ext cx="9234335" cy="4594225"/>
          </a:xfrm>
        </p:spPr>
        <p:txBody>
          <a:bodyPr>
            <a:normAutofit/>
          </a:bodyPr>
          <a:lstStyle/>
          <a:p>
            <a:r>
              <a:rPr lang="en-US" dirty="0">
                <a:solidFill>
                  <a:srgbClr val="143157"/>
                </a:solidFill>
              </a:rPr>
              <a:t>ODU Psychology represents many sub-disciplines</a:t>
            </a:r>
          </a:p>
          <a:p>
            <a:pPr lvl="1"/>
            <a:r>
              <a:rPr lang="en-US" dirty="0">
                <a:solidFill>
                  <a:srgbClr val="143157"/>
                </a:solidFill>
              </a:rPr>
              <a:t>Health </a:t>
            </a:r>
          </a:p>
          <a:p>
            <a:pPr lvl="1"/>
            <a:r>
              <a:rPr lang="en-US" dirty="0">
                <a:solidFill>
                  <a:srgbClr val="143157"/>
                </a:solidFill>
              </a:rPr>
              <a:t>Clinical</a:t>
            </a:r>
          </a:p>
          <a:p>
            <a:pPr lvl="1"/>
            <a:r>
              <a:rPr lang="en-US" dirty="0">
                <a:solidFill>
                  <a:srgbClr val="143157"/>
                </a:solidFill>
              </a:rPr>
              <a:t>Developmental</a:t>
            </a:r>
          </a:p>
          <a:p>
            <a:pPr lvl="1"/>
            <a:r>
              <a:rPr lang="en-US" dirty="0">
                <a:solidFill>
                  <a:srgbClr val="143157"/>
                </a:solidFill>
              </a:rPr>
              <a:t>Cognitive</a:t>
            </a:r>
          </a:p>
          <a:p>
            <a:pPr lvl="1"/>
            <a:r>
              <a:rPr lang="en-US" dirty="0">
                <a:solidFill>
                  <a:srgbClr val="143157"/>
                </a:solidFill>
              </a:rPr>
              <a:t>Industrial/Organizational</a:t>
            </a:r>
          </a:p>
          <a:p>
            <a:pPr lvl="1"/>
            <a:r>
              <a:rPr lang="en-US" dirty="0">
                <a:solidFill>
                  <a:srgbClr val="143157"/>
                </a:solidFill>
              </a:rPr>
              <a:t>Human Factors</a:t>
            </a:r>
          </a:p>
          <a:p>
            <a:pPr lvl="1"/>
            <a:r>
              <a:rPr lang="en-US" dirty="0">
                <a:solidFill>
                  <a:srgbClr val="143157"/>
                </a:solidFill>
              </a:rPr>
              <a:t>Quantitative</a:t>
            </a:r>
          </a:p>
          <a:p>
            <a:pPr lvl="1"/>
            <a:r>
              <a:rPr lang="en-US" dirty="0">
                <a:solidFill>
                  <a:srgbClr val="143157"/>
                </a:solidFill>
              </a:rPr>
              <a:t>Others</a:t>
            </a:r>
          </a:p>
          <a:p>
            <a:r>
              <a:rPr lang="en-US" dirty="0">
                <a:solidFill>
                  <a:srgbClr val="143157"/>
                </a:solidFill>
              </a:rPr>
              <a:t>Diversity is reflected by our research projects and funding sources</a:t>
            </a:r>
          </a:p>
          <a:p>
            <a:r>
              <a:rPr lang="en-US" dirty="0">
                <a:solidFill>
                  <a:srgbClr val="143157"/>
                </a:solidFill>
              </a:rPr>
              <a:t>This diversity makes us broader, more innovative, and more resilient</a:t>
            </a:r>
          </a:p>
          <a:p>
            <a:endParaRPr lang="en-US" dirty="0">
              <a:solidFill>
                <a:srgbClr val="143157"/>
              </a:solidFill>
            </a:endParaRPr>
          </a:p>
        </p:txBody>
      </p:sp>
    </p:spTree>
    <p:extLst>
      <p:ext uri="{BB962C8B-B14F-4D97-AF65-F5344CB8AC3E}">
        <p14:creationId xmlns:p14="http://schemas.microsoft.com/office/powerpoint/2010/main" val="4933063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D2C0BAE-565A-DB4F-825F-1C73CE79539E}"/>
              </a:ext>
            </a:extLst>
          </p:cNvPr>
          <p:cNvSpPr>
            <a:spLocks noGrp="1"/>
          </p:cNvSpPr>
          <p:nvPr>
            <p:ph type="title" idx="4294967295"/>
          </p:nvPr>
        </p:nvSpPr>
        <p:spPr>
          <a:xfrm>
            <a:off x="876300" y="458788"/>
            <a:ext cx="5260975" cy="8778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143157"/>
                </a:solidFill>
                <a:effectLst/>
                <a:uLnTx/>
                <a:uFillTx/>
                <a:latin typeface="Aptos" panose="020B0004020202020204" pitchFamily="34" charset="0"/>
                <a:ea typeface="+mn-ea"/>
                <a:cs typeface="+mn-cs"/>
              </a:rPr>
              <a:t>Faculty Research Funding</a:t>
            </a:r>
          </a:p>
        </p:txBody>
      </p:sp>
      <p:sp>
        <p:nvSpPr>
          <p:cNvPr id="3" name="Text Placeholder 2">
            <a:extLst>
              <a:ext uri="{FF2B5EF4-FFF2-40B4-BE49-F238E27FC236}">
                <a16:creationId xmlns:a16="http://schemas.microsoft.com/office/drawing/2014/main" id="{F96F12B5-992C-DD4F-8D28-CD49D728008F}"/>
              </a:ext>
            </a:extLst>
          </p:cNvPr>
          <p:cNvSpPr>
            <a:spLocks noGrp="1"/>
          </p:cNvSpPr>
          <p:nvPr>
            <p:ph type="body" sz="quarter" idx="12"/>
          </p:nvPr>
        </p:nvSpPr>
        <p:spPr>
          <a:xfrm>
            <a:off x="876315" y="1347444"/>
            <a:ext cx="10052941" cy="4957562"/>
          </a:xfrm>
        </p:spPr>
        <p:txBody>
          <a:bodyPr>
            <a:normAutofit fontScale="92500" lnSpcReduction="20000"/>
          </a:bodyPr>
          <a:lstStyle/>
          <a:p>
            <a:r>
              <a:rPr lang="en-US" dirty="0">
                <a:solidFill>
                  <a:srgbClr val="143157"/>
                </a:solidFill>
              </a:rPr>
              <a:t>Faculty members have obtained grants and contracts from federal, state, local, and campus sources:</a:t>
            </a:r>
          </a:p>
          <a:p>
            <a:pPr lvl="1"/>
            <a:r>
              <a:rPr lang="en-US" dirty="0">
                <a:solidFill>
                  <a:srgbClr val="143157"/>
                </a:solidFill>
              </a:rPr>
              <a:t>National Institutes of Health</a:t>
            </a:r>
          </a:p>
          <a:p>
            <a:pPr lvl="2"/>
            <a:r>
              <a:rPr lang="en-US" sz="1800" dirty="0">
                <a:solidFill>
                  <a:srgbClr val="143157"/>
                </a:solidFill>
              </a:rPr>
              <a:t>National Institute of Alcohol Abuse and Alcoholism</a:t>
            </a:r>
          </a:p>
          <a:p>
            <a:pPr lvl="2"/>
            <a:r>
              <a:rPr lang="en-US" sz="1800" dirty="0">
                <a:solidFill>
                  <a:srgbClr val="143157"/>
                </a:solidFill>
              </a:rPr>
              <a:t>National Institute of Drug Abuse</a:t>
            </a:r>
          </a:p>
          <a:p>
            <a:pPr lvl="2"/>
            <a:r>
              <a:rPr lang="en-US" sz="1800" dirty="0">
                <a:solidFill>
                  <a:srgbClr val="143157"/>
                </a:solidFill>
              </a:rPr>
              <a:t>National Institute of Mental Health</a:t>
            </a:r>
          </a:p>
          <a:p>
            <a:pPr lvl="2"/>
            <a:r>
              <a:rPr lang="en-US" sz="1800" dirty="0">
                <a:solidFill>
                  <a:srgbClr val="143157"/>
                </a:solidFill>
              </a:rPr>
              <a:t>National Center for Complementary and Integrative Health</a:t>
            </a:r>
          </a:p>
          <a:p>
            <a:pPr lvl="2"/>
            <a:r>
              <a:rPr lang="en-US" sz="1800" dirty="0">
                <a:solidFill>
                  <a:srgbClr val="143157"/>
                </a:solidFill>
              </a:rPr>
              <a:t>National Institute on Minority Health and Health Disparities</a:t>
            </a:r>
          </a:p>
          <a:p>
            <a:pPr lvl="1"/>
            <a:r>
              <a:rPr lang="en-US" dirty="0">
                <a:solidFill>
                  <a:srgbClr val="143157"/>
                </a:solidFill>
              </a:rPr>
              <a:t>National Science Foundation</a:t>
            </a:r>
          </a:p>
          <a:p>
            <a:pPr lvl="1"/>
            <a:r>
              <a:rPr lang="en-US" dirty="0">
                <a:solidFill>
                  <a:srgbClr val="143157"/>
                </a:solidFill>
              </a:rPr>
              <a:t>Department of Defense</a:t>
            </a:r>
          </a:p>
          <a:p>
            <a:pPr lvl="1"/>
            <a:r>
              <a:rPr lang="en-US" dirty="0">
                <a:solidFill>
                  <a:srgbClr val="143157"/>
                </a:solidFill>
              </a:rPr>
              <a:t>US Department of Transportation / Department of Motor Vehicles</a:t>
            </a:r>
          </a:p>
          <a:p>
            <a:pPr lvl="1"/>
            <a:r>
              <a:rPr lang="en-US" dirty="0">
                <a:solidFill>
                  <a:srgbClr val="143157"/>
                </a:solidFill>
              </a:rPr>
              <a:t>Naval Air Warfare Center</a:t>
            </a:r>
          </a:p>
          <a:p>
            <a:pPr lvl="1"/>
            <a:r>
              <a:rPr lang="en-US" dirty="0">
                <a:solidFill>
                  <a:srgbClr val="143157"/>
                </a:solidFill>
              </a:rPr>
              <a:t>US Army Robotic Systems Joint Projects Office</a:t>
            </a:r>
          </a:p>
          <a:p>
            <a:pPr lvl="1"/>
            <a:r>
              <a:rPr lang="en-US" dirty="0">
                <a:solidFill>
                  <a:srgbClr val="143157"/>
                </a:solidFill>
              </a:rPr>
              <a:t>US Army Aeromedical Research Laboratory</a:t>
            </a:r>
          </a:p>
          <a:p>
            <a:pPr lvl="1"/>
            <a:r>
              <a:rPr lang="en-US" dirty="0">
                <a:solidFill>
                  <a:srgbClr val="143157"/>
                </a:solidFill>
              </a:rPr>
              <a:t>Air Force Office of Scientific Research</a:t>
            </a:r>
          </a:p>
          <a:p>
            <a:pPr lvl="1"/>
            <a:r>
              <a:rPr lang="en-US" dirty="0">
                <a:solidFill>
                  <a:srgbClr val="143157"/>
                </a:solidFill>
              </a:rPr>
              <a:t>Virginia Department of Transportation / Department of Motor Vehicles</a:t>
            </a:r>
          </a:p>
          <a:p>
            <a:pPr lvl="1"/>
            <a:r>
              <a:rPr lang="en-US" dirty="0">
                <a:solidFill>
                  <a:srgbClr val="143157"/>
                </a:solidFill>
              </a:rPr>
              <a:t>Internal awards (ODU Summer Fellowship Program, Junior Faculty Research Mentoring Program)</a:t>
            </a:r>
          </a:p>
          <a:p>
            <a:endParaRPr lang="en-US" dirty="0">
              <a:solidFill>
                <a:srgbClr val="143157"/>
              </a:solidFill>
            </a:endParaRPr>
          </a:p>
        </p:txBody>
      </p:sp>
      <p:pic>
        <p:nvPicPr>
          <p:cNvPr id="1026" name="Picture 2" descr="National Institutes of Health logo.">
            <a:extLst>
              <a:ext uri="{FF2B5EF4-FFF2-40B4-BE49-F238E27FC236}">
                <a16:creationId xmlns:a16="http://schemas.microsoft.com/office/drawing/2014/main" id="{AA52EEDF-0FC2-D5BE-9A20-9FA3E401DF9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86"/>
          <a:stretch/>
        </p:blipFill>
        <p:spPr bwMode="auto">
          <a:xfrm>
            <a:off x="8394047" y="2107478"/>
            <a:ext cx="1827638" cy="132152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National Science Foundation logo.">
            <a:extLst>
              <a:ext uri="{FF2B5EF4-FFF2-40B4-BE49-F238E27FC236}">
                <a16:creationId xmlns:a16="http://schemas.microsoft.com/office/drawing/2014/main" id="{2C1F20B3-4960-D4CB-DD13-F6386D0821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69517" y="3309258"/>
            <a:ext cx="1784832" cy="1793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26976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016A8EA-55BB-4248-B03B-5C0423318637}"/>
              </a:ext>
            </a:extLst>
          </p:cNvPr>
          <p:cNvSpPr>
            <a:spLocks noGrp="1"/>
          </p:cNvSpPr>
          <p:nvPr>
            <p:ph type="title" idx="4294967295"/>
          </p:nvPr>
        </p:nvSpPr>
        <p:spPr>
          <a:xfrm>
            <a:off x="744538" y="427038"/>
            <a:ext cx="5262562" cy="8778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143157"/>
                </a:solidFill>
                <a:effectLst/>
                <a:uLnTx/>
                <a:uFillTx/>
                <a:latin typeface="Aptos" panose="020B0004020202020204" pitchFamily="34" charset="0"/>
                <a:ea typeface="+mn-ea"/>
                <a:cs typeface="+mn-cs"/>
              </a:rPr>
              <a:t>Student Research Funding</a:t>
            </a:r>
          </a:p>
        </p:txBody>
      </p:sp>
      <p:sp>
        <p:nvSpPr>
          <p:cNvPr id="5" name="Text Placeholder 2">
            <a:extLst>
              <a:ext uri="{FF2B5EF4-FFF2-40B4-BE49-F238E27FC236}">
                <a16:creationId xmlns:a16="http://schemas.microsoft.com/office/drawing/2014/main" id="{FFB1F2EA-FAAB-8F6C-6E58-FBDBD23B0FF2}"/>
              </a:ext>
            </a:extLst>
          </p:cNvPr>
          <p:cNvSpPr>
            <a:spLocks noGrp="1"/>
          </p:cNvSpPr>
          <p:nvPr>
            <p:ph type="body" sz="quarter" idx="12"/>
          </p:nvPr>
        </p:nvSpPr>
        <p:spPr>
          <a:xfrm>
            <a:off x="876316" y="1347444"/>
            <a:ext cx="10923798" cy="4594225"/>
          </a:xfrm>
        </p:spPr>
        <p:txBody>
          <a:bodyPr/>
          <a:lstStyle/>
          <a:p>
            <a:r>
              <a:rPr lang="en-US" sz="2800" dirty="0">
                <a:solidFill>
                  <a:srgbClr val="143157"/>
                </a:solidFill>
              </a:rPr>
              <a:t>Students have secured research funds from: </a:t>
            </a:r>
          </a:p>
          <a:p>
            <a:pPr lvl="1"/>
            <a:r>
              <a:rPr lang="en-US" sz="2400" dirty="0">
                <a:solidFill>
                  <a:srgbClr val="143157"/>
                </a:solidFill>
              </a:rPr>
              <a:t>Federal agencies</a:t>
            </a:r>
          </a:p>
          <a:p>
            <a:pPr lvl="2"/>
            <a:r>
              <a:rPr lang="en-US" sz="1800" dirty="0">
                <a:solidFill>
                  <a:srgbClr val="143157"/>
                </a:solidFill>
              </a:rPr>
              <a:t>F31 pre-doctoral fellowships from NIH</a:t>
            </a:r>
          </a:p>
          <a:p>
            <a:pPr lvl="1"/>
            <a:r>
              <a:rPr lang="en-US" sz="2100" dirty="0">
                <a:solidFill>
                  <a:srgbClr val="143157"/>
                </a:solidFill>
              </a:rPr>
              <a:t>Nonprofit corporations</a:t>
            </a:r>
          </a:p>
          <a:p>
            <a:pPr lvl="2"/>
            <a:r>
              <a:rPr lang="en-US" sz="1800" dirty="0">
                <a:solidFill>
                  <a:srgbClr val="143157"/>
                </a:solidFill>
              </a:rPr>
              <a:t>P.E.O. Scholar awards</a:t>
            </a:r>
          </a:p>
          <a:p>
            <a:pPr lvl="1"/>
            <a:r>
              <a:rPr lang="en-US" sz="2400" dirty="0">
                <a:solidFill>
                  <a:srgbClr val="143157"/>
                </a:solidFill>
              </a:rPr>
              <a:t>National/international societies (e.g., American Psychological Association &amp; specific divisions)</a:t>
            </a:r>
          </a:p>
          <a:p>
            <a:pPr lvl="1"/>
            <a:r>
              <a:rPr lang="en-US" sz="2400" dirty="0">
                <a:solidFill>
                  <a:srgbClr val="143157"/>
                </a:solidFill>
              </a:rPr>
              <a:t>Internal awards</a:t>
            </a:r>
          </a:p>
          <a:p>
            <a:pPr lvl="2"/>
            <a:r>
              <a:rPr lang="en-US" sz="1800" dirty="0">
                <a:solidFill>
                  <a:srgbClr val="143157"/>
                </a:solidFill>
              </a:rPr>
              <a:t>Summer funding from the ODU Graduate School</a:t>
            </a:r>
          </a:p>
        </p:txBody>
      </p:sp>
    </p:spTree>
    <p:extLst>
      <p:ext uri="{BB962C8B-B14F-4D97-AF65-F5344CB8AC3E}">
        <p14:creationId xmlns:p14="http://schemas.microsoft.com/office/powerpoint/2010/main" val="22789809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016A8EA-55BB-4248-B03B-5C0423318637}"/>
              </a:ext>
            </a:extLst>
          </p:cNvPr>
          <p:cNvSpPr>
            <a:spLocks noGrp="1"/>
          </p:cNvSpPr>
          <p:nvPr>
            <p:ph type="title" idx="4294967295"/>
          </p:nvPr>
        </p:nvSpPr>
        <p:spPr>
          <a:xfrm>
            <a:off x="727075" y="427038"/>
            <a:ext cx="6516688" cy="8778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143157"/>
                </a:solidFill>
                <a:effectLst/>
                <a:uLnTx/>
                <a:uFillTx/>
                <a:latin typeface="Aptos" panose="020B0004020202020204" pitchFamily="34" charset="0"/>
                <a:ea typeface="+mn-ea"/>
                <a:cs typeface="+mn-cs"/>
              </a:rPr>
              <a:t>Research: Regional Relationships</a:t>
            </a:r>
          </a:p>
        </p:txBody>
      </p:sp>
      <p:sp>
        <p:nvSpPr>
          <p:cNvPr id="5" name="Text Placeholder 2">
            <a:extLst>
              <a:ext uri="{FF2B5EF4-FFF2-40B4-BE49-F238E27FC236}">
                <a16:creationId xmlns:a16="http://schemas.microsoft.com/office/drawing/2014/main" id="{53FC66E6-DA9F-DB37-8CCE-4488F9CF7209}"/>
              </a:ext>
            </a:extLst>
          </p:cNvPr>
          <p:cNvSpPr>
            <a:spLocks noGrp="1"/>
          </p:cNvSpPr>
          <p:nvPr>
            <p:ph type="body" sz="quarter" idx="12"/>
          </p:nvPr>
        </p:nvSpPr>
        <p:spPr>
          <a:xfrm>
            <a:off x="876316" y="1347444"/>
            <a:ext cx="8955661" cy="5082953"/>
          </a:xfrm>
        </p:spPr>
        <p:txBody>
          <a:bodyPr>
            <a:normAutofit lnSpcReduction="10000"/>
          </a:bodyPr>
          <a:lstStyle/>
          <a:p>
            <a:r>
              <a:rPr lang="en-US" sz="2400" dirty="0">
                <a:solidFill>
                  <a:srgbClr val="143157"/>
                </a:solidFill>
              </a:rPr>
              <a:t>Many faculty have collaborations with healthcare systems and other organizations </a:t>
            </a:r>
          </a:p>
          <a:p>
            <a:r>
              <a:rPr lang="en-US" sz="2400" dirty="0">
                <a:solidFill>
                  <a:srgbClr val="143157"/>
                </a:solidFill>
              </a:rPr>
              <a:t>Eastern Virginia Medical School (now part of ODU)</a:t>
            </a:r>
          </a:p>
          <a:p>
            <a:r>
              <a:rPr lang="en-US" sz="2400" dirty="0">
                <a:solidFill>
                  <a:srgbClr val="143157"/>
                </a:solidFill>
              </a:rPr>
              <a:t>Children’s Hospital of The King’s Daughters</a:t>
            </a:r>
          </a:p>
          <a:p>
            <a:r>
              <a:rPr lang="en-US" sz="2400" dirty="0">
                <a:solidFill>
                  <a:srgbClr val="143157"/>
                </a:solidFill>
              </a:rPr>
              <a:t>Sentara Healthcare </a:t>
            </a:r>
          </a:p>
          <a:p>
            <a:r>
              <a:rPr lang="en-US" sz="2400" dirty="0">
                <a:solidFill>
                  <a:srgbClr val="143157"/>
                </a:solidFill>
              </a:rPr>
              <a:t>U.S. Department of Transportation /DMV</a:t>
            </a:r>
          </a:p>
          <a:p>
            <a:r>
              <a:rPr lang="en-US" sz="2400" dirty="0">
                <a:solidFill>
                  <a:srgbClr val="143157"/>
                </a:solidFill>
              </a:rPr>
              <a:t>Dominion Virginia Power</a:t>
            </a:r>
          </a:p>
          <a:p>
            <a:r>
              <a:rPr lang="en-US" sz="2400" dirty="0">
                <a:solidFill>
                  <a:srgbClr val="143157"/>
                </a:solidFill>
              </a:rPr>
              <a:t>Northrop Grumman</a:t>
            </a:r>
          </a:p>
          <a:p>
            <a:r>
              <a:rPr lang="en-US" sz="2400" dirty="0">
                <a:solidFill>
                  <a:srgbClr val="143157"/>
                </a:solidFill>
              </a:rPr>
              <a:t>Veteran’s Administration</a:t>
            </a:r>
          </a:p>
          <a:p>
            <a:r>
              <a:rPr lang="en-US" sz="2400" dirty="0">
                <a:solidFill>
                  <a:srgbClr val="143157"/>
                </a:solidFill>
              </a:rPr>
              <a:t>NATO</a:t>
            </a:r>
          </a:p>
          <a:p>
            <a:r>
              <a:rPr lang="en-US" sz="2400" dirty="0">
                <a:solidFill>
                  <a:srgbClr val="143157"/>
                </a:solidFill>
              </a:rPr>
              <a:t>Norfolk Southern Railroad</a:t>
            </a:r>
          </a:p>
          <a:p>
            <a:r>
              <a:rPr lang="en-US" sz="2400" dirty="0">
                <a:solidFill>
                  <a:srgbClr val="143157"/>
                </a:solidFill>
              </a:rPr>
              <a:t>Cities of Norfolk, Virginia Beach, Chesapeake</a:t>
            </a:r>
          </a:p>
          <a:p>
            <a:endParaRPr lang="en-US" sz="2400" dirty="0">
              <a:solidFill>
                <a:srgbClr val="143157"/>
              </a:solidFill>
            </a:endParaRPr>
          </a:p>
        </p:txBody>
      </p:sp>
    </p:spTree>
    <p:extLst>
      <p:ext uri="{BB962C8B-B14F-4D97-AF65-F5344CB8AC3E}">
        <p14:creationId xmlns:p14="http://schemas.microsoft.com/office/powerpoint/2010/main" val="35475951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D2C0BAE-565A-DB4F-825F-1C73CE79539E}"/>
              </a:ext>
            </a:extLst>
          </p:cNvPr>
          <p:cNvSpPr>
            <a:spLocks noGrp="1"/>
          </p:cNvSpPr>
          <p:nvPr>
            <p:ph type="title" idx="4294967295"/>
          </p:nvPr>
        </p:nvSpPr>
        <p:spPr>
          <a:xfrm>
            <a:off x="876300" y="458788"/>
            <a:ext cx="5260975" cy="8778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143157"/>
                </a:solidFill>
                <a:effectLst/>
                <a:uLnTx/>
                <a:uFillTx/>
                <a:latin typeface="Aptos" panose="020B0004020202020204" pitchFamily="34" charset="0"/>
                <a:ea typeface="+mn-ea"/>
                <a:cs typeface="+mn-cs"/>
              </a:rPr>
              <a:t>What is Health Psychology?</a:t>
            </a:r>
          </a:p>
        </p:txBody>
      </p:sp>
      <p:sp>
        <p:nvSpPr>
          <p:cNvPr id="3" name="Text Placeholder 2">
            <a:extLst>
              <a:ext uri="{FF2B5EF4-FFF2-40B4-BE49-F238E27FC236}">
                <a16:creationId xmlns:a16="http://schemas.microsoft.com/office/drawing/2014/main" id="{F96F12B5-992C-DD4F-8D28-CD49D728008F}"/>
              </a:ext>
            </a:extLst>
          </p:cNvPr>
          <p:cNvSpPr>
            <a:spLocks noGrp="1"/>
          </p:cNvSpPr>
          <p:nvPr>
            <p:ph type="body" sz="quarter" idx="12"/>
          </p:nvPr>
        </p:nvSpPr>
        <p:spPr>
          <a:xfrm>
            <a:off x="876316" y="1347444"/>
            <a:ext cx="10740918" cy="4594225"/>
          </a:xfrm>
        </p:spPr>
        <p:txBody>
          <a:bodyPr/>
          <a:lstStyle/>
          <a:p>
            <a:r>
              <a:rPr lang="en-US" dirty="0">
                <a:solidFill>
                  <a:srgbClr val="143157"/>
                </a:solidFill>
              </a:rPr>
              <a:t>Focus of Health Psychologists:</a:t>
            </a:r>
          </a:p>
          <a:p>
            <a:r>
              <a:rPr lang="en-US" dirty="0">
                <a:solidFill>
                  <a:srgbClr val="143157"/>
                </a:solidFill>
              </a:rPr>
              <a:t>Health promotion and maintenance</a:t>
            </a:r>
          </a:p>
          <a:p>
            <a:pPr lvl="1"/>
            <a:r>
              <a:rPr lang="en-US" dirty="0">
                <a:solidFill>
                  <a:srgbClr val="143157"/>
                </a:solidFill>
              </a:rPr>
              <a:t>Helping individuals make good choices (to minimize addictive substances, etc.)</a:t>
            </a:r>
          </a:p>
          <a:p>
            <a:r>
              <a:rPr lang="en-US" dirty="0">
                <a:solidFill>
                  <a:srgbClr val="143157"/>
                </a:solidFill>
              </a:rPr>
              <a:t>Prevention and treatment of illness</a:t>
            </a:r>
          </a:p>
          <a:p>
            <a:pPr lvl="1"/>
            <a:r>
              <a:rPr lang="en-US" dirty="0">
                <a:solidFill>
                  <a:srgbClr val="143157"/>
                </a:solidFill>
              </a:rPr>
              <a:t>How can one avoid auto-related fatalities? </a:t>
            </a:r>
          </a:p>
          <a:p>
            <a:pPr lvl="1"/>
            <a:r>
              <a:rPr lang="en-US" dirty="0">
                <a:solidFill>
                  <a:srgbClr val="143157"/>
                </a:solidFill>
              </a:rPr>
              <a:t>What can improve patient prognosis?</a:t>
            </a:r>
          </a:p>
          <a:p>
            <a:r>
              <a:rPr lang="en-US" dirty="0">
                <a:solidFill>
                  <a:srgbClr val="143157"/>
                </a:solidFill>
              </a:rPr>
              <a:t>Etiology and correlates of health, illness, and dysfunction</a:t>
            </a:r>
          </a:p>
          <a:p>
            <a:r>
              <a:rPr lang="en-US" dirty="0">
                <a:solidFill>
                  <a:srgbClr val="143157"/>
                </a:solidFill>
              </a:rPr>
              <a:t>Improvement of the health care system and formulation of health policy</a:t>
            </a:r>
          </a:p>
        </p:txBody>
      </p:sp>
      <p:pic>
        <p:nvPicPr>
          <p:cNvPr id="4" name="Picture 2" descr="Photo of people walking, jogging, and running outdoors, illustrating health promotion.">
            <a:extLst>
              <a:ext uri="{FF2B5EF4-FFF2-40B4-BE49-F238E27FC236}">
                <a16:creationId xmlns:a16="http://schemas.microsoft.com/office/drawing/2014/main" id="{FB5E1951-E343-9773-C961-F59A4400AFF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9815193" y="0"/>
            <a:ext cx="2307135" cy="2251166"/>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59028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D2C0BAE-565A-DB4F-825F-1C73CE79539E}"/>
              </a:ext>
            </a:extLst>
          </p:cNvPr>
          <p:cNvSpPr>
            <a:spLocks noGrp="1"/>
          </p:cNvSpPr>
          <p:nvPr>
            <p:ph type="title" idx="4294967295"/>
          </p:nvPr>
        </p:nvSpPr>
        <p:spPr>
          <a:xfrm>
            <a:off x="876300" y="458788"/>
            <a:ext cx="6487026" cy="8778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143157"/>
                </a:solidFill>
                <a:effectLst/>
                <a:uLnTx/>
                <a:uFillTx/>
                <a:latin typeface="Aptos" panose="020B0004020202020204" pitchFamily="34" charset="0"/>
                <a:ea typeface="+mn-ea"/>
                <a:cs typeface="+mn-cs"/>
              </a:rPr>
              <a:t>Health Psychology Curriculum at ODU</a:t>
            </a:r>
          </a:p>
        </p:txBody>
      </p:sp>
      <p:sp>
        <p:nvSpPr>
          <p:cNvPr id="3" name="Text Placeholder 2">
            <a:extLst>
              <a:ext uri="{FF2B5EF4-FFF2-40B4-BE49-F238E27FC236}">
                <a16:creationId xmlns:a16="http://schemas.microsoft.com/office/drawing/2014/main" id="{F96F12B5-992C-DD4F-8D28-CD49D728008F}"/>
              </a:ext>
            </a:extLst>
          </p:cNvPr>
          <p:cNvSpPr>
            <a:spLocks noGrp="1"/>
          </p:cNvSpPr>
          <p:nvPr>
            <p:ph type="body" sz="quarter" idx="12"/>
          </p:nvPr>
        </p:nvSpPr>
        <p:spPr>
          <a:xfrm>
            <a:off x="876315" y="1347444"/>
            <a:ext cx="10540621" cy="5052488"/>
          </a:xfrm>
        </p:spPr>
        <p:txBody>
          <a:bodyPr>
            <a:normAutofit/>
          </a:bodyPr>
          <a:lstStyle/>
          <a:p>
            <a:r>
              <a:rPr lang="en-US" dirty="0">
                <a:solidFill>
                  <a:srgbClr val="143157"/>
                </a:solidFill>
              </a:rPr>
              <a:t>Coursework includes:</a:t>
            </a:r>
          </a:p>
          <a:p>
            <a:pPr lvl="1"/>
            <a:r>
              <a:rPr lang="en-US" dirty="0">
                <a:solidFill>
                  <a:srgbClr val="143157"/>
                </a:solidFill>
              </a:rPr>
              <a:t>Strong foundation in statistics and research methods</a:t>
            </a:r>
          </a:p>
          <a:p>
            <a:pPr lvl="2"/>
            <a:r>
              <a:rPr lang="en-US" sz="1800" dirty="0">
                <a:solidFill>
                  <a:srgbClr val="143157"/>
                </a:solidFill>
              </a:rPr>
              <a:t>Numerous advanced statistics courses available as electives</a:t>
            </a:r>
          </a:p>
          <a:p>
            <a:pPr lvl="2"/>
            <a:r>
              <a:rPr lang="en-US" sz="1800" dirty="0">
                <a:solidFill>
                  <a:srgbClr val="143157"/>
                </a:solidFill>
              </a:rPr>
              <a:t>ANOVA, Regression, Research Methods, Psychometrics, Structural Equation </a:t>
            </a:r>
            <a:br>
              <a:rPr lang="en-US" sz="1800" dirty="0">
                <a:solidFill>
                  <a:srgbClr val="143157"/>
                </a:solidFill>
              </a:rPr>
            </a:br>
            <a:r>
              <a:rPr lang="en-US" sz="1800" dirty="0">
                <a:solidFill>
                  <a:srgbClr val="143157"/>
                </a:solidFill>
              </a:rPr>
              <a:t>Modeling, Multilevel Modeling, Longitudinal Data Analysis</a:t>
            </a:r>
          </a:p>
          <a:p>
            <a:pPr lvl="1"/>
            <a:r>
              <a:rPr lang="en-US" dirty="0">
                <a:solidFill>
                  <a:srgbClr val="143157"/>
                </a:solidFill>
              </a:rPr>
              <a:t>Theories of Health Psychology</a:t>
            </a:r>
          </a:p>
          <a:p>
            <a:pPr lvl="1"/>
            <a:r>
              <a:rPr lang="en-US" dirty="0">
                <a:solidFill>
                  <a:srgbClr val="143157"/>
                </a:solidFill>
              </a:rPr>
              <a:t>Health Disparities</a:t>
            </a:r>
          </a:p>
          <a:p>
            <a:pPr lvl="1"/>
            <a:r>
              <a:rPr lang="en-US" dirty="0">
                <a:solidFill>
                  <a:srgbClr val="143157"/>
                </a:solidFill>
              </a:rPr>
              <a:t>Evaluation of Community Health Programs</a:t>
            </a:r>
          </a:p>
          <a:p>
            <a:pPr lvl="1"/>
            <a:r>
              <a:rPr lang="en-US" dirty="0">
                <a:solidFill>
                  <a:srgbClr val="143157"/>
                </a:solidFill>
              </a:rPr>
              <a:t>Grant and Manuscript Writing</a:t>
            </a:r>
          </a:p>
          <a:p>
            <a:r>
              <a:rPr lang="en-US" dirty="0">
                <a:solidFill>
                  <a:srgbClr val="143157"/>
                </a:solidFill>
              </a:rPr>
              <a:t>More flexible course requirements than other concentrations to leave ample time for research</a:t>
            </a:r>
          </a:p>
        </p:txBody>
      </p:sp>
      <p:pic>
        <p:nvPicPr>
          <p:cNvPr id="4098" name="Picture 2" descr="Psychology symbol graphic.">
            <a:extLst>
              <a:ext uri="{FF2B5EF4-FFF2-40B4-BE49-F238E27FC236}">
                <a16:creationId xmlns:a16="http://schemas.microsoft.com/office/drawing/2014/main" id="{E5658B68-94C3-5197-CE2D-3135D9A16E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03599" y="0"/>
            <a:ext cx="2292370" cy="32482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31857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3AFDA3-7019-87A6-4E72-AFD3B4B767A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3861B9D-DC6C-5AD8-923C-00E7C12CDA58}"/>
              </a:ext>
            </a:extLst>
          </p:cNvPr>
          <p:cNvSpPr>
            <a:spLocks noGrp="1"/>
          </p:cNvSpPr>
          <p:nvPr>
            <p:ph type="title" idx="4294967295"/>
          </p:nvPr>
        </p:nvSpPr>
        <p:spPr>
          <a:xfrm>
            <a:off x="876300" y="458788"/>
            <a:ext cx="5260975" cy="8778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143157"/>
                </a:solidFill>
                <a:effectLst/>
                <a:uLnTx/>
                <a:uFillTx/>
                <a:latin typeface="Aptos" panose="020B0004020202020204" pitchFamily="34" charset="0"/>
                <a:ea typeface="+mn-ea"/>
                <a:cs typeface="+mn-cs"/>
              </a:rPr>
              <a:t>Health Psychology at ODU</a:t>
            </a:r>
          </a:p>
        </p:txBody>
      </p:sp>
      <p:sp>
        <p:nvSpPr>
          <p:cNvPr id="3" name="Text Placeholder 2">
            <a:extLst>
              <a:ext uri="{FF2B5EF4-FFF2-40B4-BE49-F238E27FC236}">
                <a16:creationId xmlns:a16="http://schemas.microsoft.com/office/drawing/2014/main" id="{3F5E48FD-4F9E-0944-ECE0-00C5C7756E02}"/>
              </a:ext>
            </a:extLst>
          </p:cNvPr>
          <p:cNvSpPr>
            <a:spLocks noGrp="1"/>
          </p:cNvSpPr>
          <p:nvPr>
            <p:ph type="body" sz="quarter" idx="12"/>
          </p:nvPr>
        </p:nvSpPr>
        <p:spPr>
          <a:xfrm>
            <a:off x="876315" y="1347444"/>
            <a:ext cx="10540621" cy="5052488"/>
          </a:xfrm>
        </p:spPr>
        <p:txBody>
          <a:bodyPr>
            <a:normAutofit/>
          </a:bodyPr>
          <a:lstStyle/>
          <a:p>
            <a:r>
              <a:rPr lang="en-US" dirty="0">
                <a:solidFill>
                  <a:srgbClr val="143157"/>
                </a:solidFill>
              </a:rPr>
              <a:t>Competitive funding packages with tuition waivers</a:t>
            </a:r>
          </a:p>
          <a:p>
            <a:pPr lvl="1"/>
            <a:r>
              <a:rPr lang="en-US" dirty="0">
                <a:solidFill>
                  <a:srgbClr val="143157"/>
                </a:solidFill>
              </a:rPr>
              <a:t>Typically, 4-5 years of guaranteed stipends earned through teaching </a:t>
            </a:r>
            <a:br>
              <a:rPr lang="en-US" dirty="0">
                <a:solidFill>
                  <a:srgbClr val="143157"/>
                </a:solidFill>
              </a:rPr>
            </a:br>
            <a:r>
              <a:rPr lang="en-US" dirty="0">
                <a:solidFill>
                  <a:srgbClr val="143157"/>
                </a:solidFill>
              </a:rPr>
              <a:t>assistantships or research assistantships, pending reasonable academic </a:t>
            </a:r>
            <a:br>
              <a:rPr lang="en-US" dirty="0">
                <a:solidFill>
                  <a:srgbClr val="143157"/>
                </a:solidFill>
              </a:rPr>
            </a:br>
            <a:r>
              <a:rPr lang="en-US" dirty="0">
                <a:solidFill>
                  <a:srgbClr val="143157"/>
                </a:solidFill>
              </a:rPr>
              <a:t>progress</a:t>
            </a:r>
          </a:p>
          <a:p>
            <a:pPr lvl="1"/>
            <a:r>
              <a:rPr lang="en-US" dirty="0">
                <a:solidFill>
                  <a:srgbClr val="143157"/>
                </a:solidFill>
              </a:rPr>
              <a:t>Opportunities for advanced students to teach their own undergraduate </a:t>
            </a:r>
            <a:br>
              <a:rPr lang="en-US" dirty="0">
                <a:solidFill>
                  <a:srgbClr val="143157"/>
                </a:solidFill>
              </a:rPr>
            </a:br>
            <a:r>
              <a:rPr lang="en-US" dirty="0">
                <a:solidFill>
                  <a:srgbClr val="143157"/>
                </a:solidFill>
              </a:rPr>
              <a:t>course (if desired)</a:t>
            </a:r>
          </a:p>
          <a:p>
            <a:r>
              <a:rPr lang="en-US" dirty="0">
                <a:solidFill>
                  <a:srgbClr val="143157"/>
                </a:solidFill>
              </a:rPr>
              <a:t>Funding to attend conferences</a:t>
            </a:r>
          </a:p>
          <a:p>
            <a:pPr lvl="1"/>
            <a:r>
              <a:rPr lang="en-US" dirty="0">
                <a:solidFill>
                  <a:srgbClr val="143157"/>
                </a:solidFill>
              </a:rPr>
              <a:t>Provided directly through the department</a:t>
            </a:r>
          </a:p>
          <a:p>
            <a:pPr lvl="1"/>
            <a:r>
              <a:rPr lang="en-US" dirty="0">
                <a:solidFill>
                  <a:srgbClr val="143157"/>
                </a:solidFill>
              </a:rPr>
              <a:t>Additional opportunities through student organizations</a:t>
            </a:r>
          </a:p>
        </p:txBody>
      </p:sp>
      <p:pic>
        <p:nvPicPr>
          <p:cNvPr id="4098" name="Picture 2" descr="Psychology symbol graphic.">
            <a:extLst>
              <a:ext uri="{FF2B5EF4-FFF2-40B4-BE49-F238E27FC236}">
                <a16:creationId xmlns:a16="http://schemas.microsoft.com/office/drawing/2014/main" id="{DF289311-4DBE-9978-0440-3CA35F9DA9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03599" y="0"/>
            <a:ext cx="2292370" cy="32482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30507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016A8EA-55BB-4248-B03B-5C0423318637}"/>
              </a:ext>
            </a:extLst>
          </p:cNvPr>
          <p:cNvSpPr>
            <a:spLocks noGrp="1"/>
          </p:cNvSpPr>
          <p:nvPr>
            <p:ph type="title" idx="4294967295"/>
          </p:nvPr>
        </p:nvSpPr>
        <p:spPr>
          <a:xfrm>
            <a:off x="727075" y="427038"/>
            <a:ext cx="5262563" cy="8778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143157"/>
                </a:solidFill>
                <a:effectLst/>
                <a:uLnTx/>
                <a:uFillTx/>
                <a:latin typeface="Aptos" panose="020B0004020202020204" pitchFamily="34" charset="0"/>
                <a:ea typeface="+mn-ea"/>
                <a:cs typeface="+mn-cs"/>
              </a:rPr>
              <a:t>ODU Health Psychology Alumni</a:t>
            </a:r>
          </a:p>
        </p:txBody>
      </p:sp>
      <p:sp>
        <p:nvSpPr>
          <p:cNvPr id="5" name="Text Placeholder 2">
            <a:extLst>
              <a:ext uri="{FF2B5EF4-FFF2-40B4-BE49-F238E27FC236}">
                <a16:creationId xmlns:a16="http://schemas.microsoft.com/office/drawing/2014/main" id="{14BC1D86-9810-2406-1AB2-4E0392F2017C}"/>
              </a:ext>
            </a:extLst>
          </p:cNvPr>
          <p:cNvSpPr>
            <a:spLocks noGrp="1"/>
          </p:cNvSpPr>
          <p:nvPr>
            <p:ph type="body" sz="quarter" idx="12"/>
          </p:nvPr>
        </p:nvSpPr>
        <p:spPr>
          <a:xfrm>
            <a:off x="876316" y="1347444"/>
            <a:ext cx="9848511" cy="5229003"/>
          </a:xfrm>
        </p:spPr>
        <p:txBody>
          <a:bodyPr>
            <a:normAutofit fontScale="92500" lnSpcReduction="20000"/>
          </a:bodyPr>
          <a:lstStyle/>
          <a:p>
            <a:r>
              <a:rPr lang="en-US" sz="2400" dirty="0">
                <a:solidFill>
                  <a:srgbClr val="143157"/>
                </a:solidFill>
              </a:rPr>
              <a:t>Alumni have secured position in various settings</a:t>
            </a:r>
          </a:p>
          <a:p>
            <a:r>
              <a:rPr lang="en-US" sz="2400" dirty="0">
                <a:solidFill>
                  <a:srgbClr val="143157"/>
                </a:solidFill>
              </a:rPr>
              <a:t>Academic</a:t>
            </a:r>
          </a:p>
          <a:p>
            <a:pPr lvl="1"/>
            <a:r>
              <a:rPr lang="en-US" sz="2000" dirty="0">
                <a:solidFill>
                  <a:srgbClr val="143157"/>
                </a:solidFill>
              </a:rPr>
              <a:t>Brown University, University of Oregon, University of New Mexico, Penn State University, University of Rhode Island, Northern Arizona University, William &amp; Mary, Chowan University, University of Chicago, etc.</a:t>
            </a:r>
          </a:p>
          <a:p>
            <a:r>
              <a:rPr lang="en-US" sz="2400" dirty="0">
                <a:solidFill>
                  <a:srgbClr val="143157"/>
                </a:solidFill>
              </a:rPr>
              <a:t>Healthcare focused</a:t>
            </a:r>
          </a:p>
          <a:p>
            <a:pPr lvl="1"/>
            <a:r>
              <a:rPr lang="en-US" sz="2000" dirty="0">
                <a:solidFill>
                  <a:srgbClr val="143157"/>
                </a:solidFill>
              </a:rPr>
              <a:t>Sentara Healthcare</a:t>
            </a:r>
          </a:p>
          <a:p>
            <a:pPr lvl="1"/>
            <a:r>
              <a:rPr lang="en-US" sz="2000" dirty="0">
                <a:solidFill>
                  <a:srgbClr val="143157"/>
                </a:solidFill>
              </a:rPr>
              <a:t>Optima Health</a:t>
            </a:r>
          </a:p>
          <a:p>
            <a:r>
              <a:rPr lang="en-US" sz="2400" dirty="0">
                <a:solidFill>
                  <a:srgbClr val="143157"/>
                </a:solidFill>
              </a:rPr>
              <a:t>Applied</a:t>
            </a:r>
          </a:p>
          <a:p>
            <a:pPr lvl="1"/>
            <a:r>
              <a:rPr lang="en-US" sz="2000" dirty="0">
                <a:solidFill>
                  <a:srgbClr val="143157"/>
                </a:solidFill>
              </a:rPr>
              <a:t>Neuropsychiatric Research Institute</a:t>
            </a:r>
          </a:p>
          <a:p>
            <a:pPr lvl="1"/>
            <a:r>
              <a:rPr lang="en-US" sz="2000" dirty="0">
                <a:solidFill>
                  <a:srgbClr val="143157"/>
                </a:solidFill>
              </a:rPr>
              <a:t>Booz Allen Hamilton</a:t>
            </a:r>
          </a:p>
          <a:p>
            <a:pPr lvl="1"/>
            <a:r>
              <a:rPr lang="en-US" sz="2000" dirty="0">
                <a:solidFill>
                  <a:srgbClr val="143157"/>
                </a:solidFill>
              </a:rPr>
              <a:t>Amazon, Tesla, PepsiCo, etc.</a:t>
            </a:r>
          </a:p>
          <a:p>
            <a:r>
              <a:rPr lang="en-US" sz="2400" dirty="0">
                <a:solidFill>
                  <a:srgbClr val="143157"/>
                </a:solidFill>
              </a:rPr>
              <a:t>Government agencies</a:t>
            </a:r>
          </a:p>
          <a:p>
            <a:pPr lvl="1"/>
            <a:r>
              <a:rPr lang="en-US" sz="2000" dirty="0">
                <a:solidFill>
                  <a:srgbClr val="143157"/>
                </a:solidFill>
              </a:rPr>
              <a:t>National Highway Traffic Safety Administration</a:t>
            </a:r>
          </a:p>
          <a:p>
            <a:pPr lvl="1"/>
            <a:r>
              <a:rPr lang="en-US" sz="2000" dirty="0">
                <a:solidFill>
                  <a:srgbClr val="143157"/>
                </a:solidFill>
              </a:rPr>
              <a:t>Virginia Beach Public Schools</a:t>
            </a:r>
          </a:p>
          <a:p>
            <a:pPr lvl="1"/>
            <a:r>
              <a:rPr lang="en-US" sz="2000" dirty="0">
                <a:solidFill>
                  <a:srgbClr val="143157"/>
                </a:solidFill>
              </a:rPr>
              <a:t>U.S. Navy</a:t>
            </a:r>
          </a:p>
          <a:p>
            <a:r>
              <a:rPr lang="en-US" sz="2400" dirty="0">
                <a:solidFill>
                  <a:srgbClr val="143157"/>
                </a:solidFill>
              </a:rPr>
              <a:t>Nonprofits</a:t>
            </a:r>
          </a:p>
          <a:p>
            <a:pPr lvl="1"/>
            <a:r>
              <a:rPr lang="en-US" sz="2000" dirty="0">
                <a:solidFill>
                  <a:srgbClr val="143157"/>
                </a:solidFill>
              </a:rPr>
              <a:t>Homeward</a:t>
            </a:r>
            <a:endParaRPr lang="en-US" sz="1800" dirty="0">
              <a:solidFill>
                <a:srgbClr val="143157"/>
              </a:solidFill>
            </a:endParaRPr>
          </a:p>
        </p:txBody>
      </p:sp>
    </p:spTree>
    <p:extLst>
      <p:ext uri="{BB962C8B-B14F-4D97-AF65-F5344CB8AC3E}">
        <p14:creationId xmlns:p14="http://schemas.microsoft.com/office/powerpoint/2010/main" val="24142980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44732B22-A1BE-A911-2737-3A8F23354B71}"/>
              </a:ext>
            </a:extLst>
          </p:cNvPr>
          <p:cNvSpPr>
            <a:spLocks noGrp="1"/>
          </p:cNvSpPr>
          <p:nvPr>
            <p:ph type="title"/>
          </p:nvPr>
        </p:nvSpPr>
        <p:spPr>
          <a:xfrm>
            <a:off x="228600" y="372238"/>
            <a:ext cx="6546088" cy="1212722"/>
          </a:xfrm>
        </p:spPr>
        <p:txBody>
          <a:bodyPr vert="horz" lIns="91440" tIns="45720" rIns="91440" bIns="45720" rtlCol="0" anchor="b">
            <a:normAutofit/>
          </a:bodyPr>
          <a:lstStyle/>
          <a:p>
            <a:r>
              <a:rPr lang="en-US" sz="3200" b="1" kern="1200" dirty="0">
                <a:solidFill>
                  <a:srgbClr val="143157"/>
                </a:solidFill>
                <a:latin typeface="Aptos" panose="020B0004020202020204" pitchFamily="34" charset="0"/>
              </a:rPr>
              <a:t>ODU Health Psychology</a:t>
            </a:r>
            <a:br>
              <a:rPr lang="en-US" sz="3200" b="1" kern="1200" dirty="0">
                <a:solidFill>
                  <a:srgbClr val="143157"/>
                </a:solidFill>
                <a:latin typeface="Aptos" panose="020B0004020202020204" pitchFamily="34" charset="0"/>
              </a:rPr>
            </a:br>
            <a:r>
              <a:rPr lang="en-US" sz="3200" b="1" kern="1200" dirty="0">
                <a:solidFill>
                  <a:srgbClr val="143157"/>
                </a:solidFill>
                <a:latin typeface="Aptos" panose="020B0004020202020204" pitchFamily="34" charset="0"/>
              </a:rPr>
              <a:t>Current PhD Students</a:t>
            </a:r>
          </a:p>
        </p:txBody>
      </p:sp>
      <p:pic>
        <p:nvPicPr>
          <p:cNvPr id="13" name="Picture 12" descr="Group photo of ODU Psychology students making a donation at a local nonprofit.">
            <a:extLst>
              <a:ext uri="{FF2B5EF4-FFF2-40B4-BE49-F238E27FC236}">
                <a16:creationId xmlns:a16="http://schemas.microsoft.com/office/drawing/2014/main" id="{1B7964EF-0F7E-2108-6673-6BA741FBA0DA}"/>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a:fillRect/>
          </a:stretch>
        </p:blipFill>
        <p:spPr>
          <a:xfrm>
            <a:off x="5940469" y="0"/>
            <a:ext cx="2099852" cy="2065777"/>
          </a:xfrm>
          <a:prstGeom prst="rect">
            <a:avLst/>
          </a:prstGeom>
        </p:spPr>
      </p:pic>
      <p:pic>
        <p:nvPicPr>
          <p:cNvPr id="5" name="Picture 4" descr="Group photo of ODU Psychology students at a Halloween party.">
            <a:extLst>
              <a:ext uri="{FF2B5EF4-FFF2-40B4-BE49-F238E27FC236}">
                <a16:creationId xmlns:a16="http://schemas.microsoft.com/office/drawing/2014/main" id="{DFB929C9-EB59-8CF0-1008-576D065BB309}"/>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8182064" y="0"/>
            <a:ext cx="4009936" cy="2065777"/>
          </a:xfrm>
          <a:prstGeom prst="rect">
            <a:avLst/>
          </a:prstGeom>
        </p:spPr>
      </p:pic>
      <p:pic>
        <p:nvPicPr>
          <p:cNvPr id="8" name="Picture 7" descr="Photo of ODU Psychology students and faculty gathered at tables for dinner.">
            <a:extLst>
              <a:ext uri="{FF2B5EF4-FFF2-40B4-BE49-F238E27FC236}">
                <a16:creationId xmlns:a16="http://schemas.microsoft.com/office/drawing/2014/main" id="{94DE1998-703C-03EA-E748-96792F9DED0E}"/>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0" y="2306349"/>
            <a:ext cx="3757353" cy="2199276"/>
          </a:xfrm>
          <a:prstGeom prst="rect">
            <a:avLst/>
          </a:prstGeom>
        </p:spPr>
      </p:pic>
      <p:pic>
        <p:nvPicPr>
          <p:cNvPr id="6" name="Picture 5" descr="Group photo of ODU Psychology students and faculty outdoors at a community event promoting mental health.">
            <a:extLst>
              <a:ext uri="{FF2B5EF4-FFF2-40B4-BE49-F238E27FC236}">
                <a16:creationId xmlns:a16="http://schemas.microsoft.com/office/drawing/2014/main" id="{B54C2641-64F5-F4A2-0A8B-6DC888A9E538}"/>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3943327" y="2306349"/>
            <a:ext cx="2941928" cy="2240281"/>
          </a:xfrm>
          <a:prstGeom prst="rect">
            <a:avLst/>
          </a:prstGeom>
        </p:spPr>
      </p:pic>
      <p:pic>
        <p:nvPicPr>
          <p:cNvPr id="3" name="Picture 2" descr="Group photo of ODU Psychology students and colleagues.">
            <a:extLst>
              <a:ext uri="{FF2B5EF4-FFF2-40B4-BE49-F238E27FC236}">
                <a16:creationId xmlns:a16="http://schemas.microsoft.com/office/drawing/2014/main" id="{6385BC92-10D5-79AF-FA7E-78F3872289EB}"/>
              </a:ext>
            </a:extLst>
          </p:cNvPr>
          <p:cNvPicPr>
            <a:picLocks noChangeAspect="1"/>
          </p:cNvPicPr>
          <p:nvPr/>
        </p:nvPicPr>
        <p:blipFill rotWithShape="1">
          <a:blip r:embed="rId6">
            <a:extLst>
              <a:ext uri="{28A0092B-C50C-407E-A947-70E740481C1C}">
                <a14:useLocalDpi xmlns:a14="http://schemas.microsoft.com/office/drawing/2010/main" val="0"/>
              </a:ext>
            </a:extLst>
          </a:blip>
          <a:srcRect r="-1"/>
          <a:stretch/>
        </p:blipFill>
        <p:spPr>
          <a:xfrm>
            <a:off x="3" y="4585734"/>
            <a:ext cx="4061141" cy="2272267"/>
          </a:xfrm>
          <a:prstGeom prst="rect">
            <a:avLst/>
          </a:prstGeom>
        </p:spPr>
      </p:pic>
      <p:pic>
        <p:nvPicPr>
          <p:cNvPr id="9" name="Picture 8" descr="Group photo of ODU Psychology students by the water before going paddle boarding.">
            <a:extLst>
              <a:ext uri="{FF2B5EF4-FFF2-40B4-BE49-F238E27FC236}">
                <a16:creationId xmlns:a16="http://schemas.microsoft.com/office/drawing/2014/main" id="{790CBD2D-6096-5D1A-8980-1494BB0CBA48}"/>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a:fillRect/>
          </a:stretch>
        </p:blipFill>
        <p:spPr>
          <a:xfrm>
            <a:off x="4246880" y="4620028"/>
            <a:ext cx="2622119" cy="2237972"/>
          </a:xfrm>
          <a:prstGeom prst="rect">
            <a:avLst/>
          </a:prstGeom>
        </p:spPr>
      </p:pic>
      <p:pic>
        <p:nvPicPr>
          <p:cNvPr id="7" name="Picture 6" descr="Group photo of ODU Psychology students and colleagues at a conference.">
            <a:extLst>
              <a:ext uri="{FF2B5EF4-FFF2-40B4-BE49-F238E27FC236}">
                <a16:creationId xmlns:a16="http://schemas.microsoft.com/office/drawing/2014/main" id="{9F5838FC-6531-5B95-8FBA-1A34EA43D03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054738" y="2548261"/>
            <a:ext cx="5137262" cy="3831541"/>
          </a:xfrm>
          <a:prstGeom prst="rect">
            <a:avLst/>
          </a:prstGeom>
        </p:spPr>
      </p:pic>
    </p:spTree>
    <p:extLst>
      <p:ext uri="{BB962C8B-B14F-4D97-AF65-F5344CB8AC3E}">
        <p14:creationId xmlns:p14="http://schemas.microsoft.com/office/powerpoint/2010/main" val="3257359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11"/>
                                        </p:tgtEl>
                                        <p:attrNameLst>
                                          <p:attrName>style.visibility</p:attrName>
                                        </p:attrNameLst>
                                      </p:cBhvr>
                                      <p:to>
                                        <p:strVal val="visible"/>
                                      </p:to>
                                    </p:set>
                                    <p:animEffect transition="in" filter="fade">
                                      <p:cBhvr>
                                        <p:cTn id="7" dur="7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016A8EA-55BB-4248-B03B-5C0423318637}"/>
              </a:ext>
            </a:extLst>
          </p:cNvPr>
          <p:cNvSpPr>
            <a:spLocks noGrp="1"/>
          </p:cNvSpPr>
          <p:nvPr>
            <p:ph type="title" idx="4294967295"/>
          </p:nvPr>
        </p:nvSpPr>
        <p:spPr>
          <a:xfrm>
            <a:off x="727075" y="427038"/>
            <a:ext cx="5262563" cy="8778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143157"/>
                </a:solidFill>
                <a:effectLst/>
                <a:uLnTx/>
                <a:uFillTx/>
                <a:latin typeface="Aptos" panose="020B0004020202020204" pitchFamily="34" charset="0"/>
                <a:ea typeface="+mn-ea"/>
                <a:cs typeface="+mn-cs"/>
              </a:rPr>
              <a:t>Faculty in Health Psychology</a:t>
            </a:r>
          </a:p>
        </p:txBody>
      </p:sp>
      <p:grpSp>
        <p:nvGrpSpPr>
          <p:cNvPr id="17" name="Group 16" descr="ODU photo for Dr. Abby Braitman">
            <a:extLst>
              <a:ext uri="{FF2B5EF4-FFF2-40B4-BE49-F238E27FC236}">
                <a16:creationId xmlns:a16="http://schemas.microsoft.com/office/drawing/2014/main" id="{BE40F74B-E4CE-30E8-904B-3C869AD64FFF}"/>
              </a:ext>
            </a:extLst>
          </p:cNvPr>
          <p:cNvGrpSpPr/>
          <p:nvPr/>
        </p:nvGrpSpPr>
        <p:grpSpPr>
          <a:xfrm>
            <a:off x="1850720" y="1421779"/>
            <a:ext cx="8166370" cy="5278581"/>
            <a:chOff x="1925281" y="1421779"/>
            <a:chExt cx="8166370" cy="5278581"/>
          </a:xfrm>
        </p:grpSpPr>
        <p:pic>
          <p:nvPicPr>
            <p:cNvPr id="5" name="Picture 2" descr="ODU Assistant Professor of Psychology Abby Braitman">
              <a:extLst>
                <a:ext uri="{FF2B5EF4-FFF2-40B4-BE49-F238E27FC236}">
                  <a16:creationId xmlns:a16="http://schemas.microsoft.com/office/drawing/2014/main" id="{831521CE-BC55-2CD0-D925-6A3F248674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5281" y="1421779"/>
              <a:ext cx="1676400" cy="251460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6" name="Picture 4" descr="ODU photo for Dr. Sarah Elke">
              <a:extLst>
                <a:ext uri="{FF2B5EF4-FFF2-40B4-BE49-F238E27FC236}">
                  <a16:creationId xmlns:a16="http://schemas.microsoft.com/office/drawing/2014/main" id="{5229598B-132C-BA86-EA79-DA78A528E6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4794" y="1421779"/>
              <a:ext cx="1680210" cy="251460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9" name="Picture 10" descr="ODU photo for Dr. Miquel Padilla">
              <a:extLst>
                <a:ext uri="{FF2B5EF4-FFF2-40B4-BE49-F238E27FC236}">
                  <a16:creationId xmlns:a16="http://schemas.microsoft.com/office/drawing/2014/main" id="{AB339503-70A1-7262-D3F1-5F69A2A124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25281" y="4185760"/>
              <a:ext cx="1680210" cy="251460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 name="Picture 12" descr="ODU photo for Dr. James Paulson">
              <a:extLst>
                <a:ext uri="{FF2B5EF4-FFF2-40B4-BE49-F238E27FC236}">
                  <a16:creationId xmlns:a16="http://schemas.microsoft.com/office/drawing/2014/main" id="{1DBC3A2F-5F99-CE85-484E-A76E44362C0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68169" y="4185760"/>
              <a:ext cx="1676400" cy="251460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4" name="Picture 3" descr="ODU photo for Dr. Natalie Yarish">
              <a:extLst>
                <a:ext uri="{FF2B5EF4-FFF2-40B4-BE49-F238E27FC236}">
                  <a16:creationId xmlns:a16="http://schemas.microsoft.com/office/drawing/2014/main" id="{89E579A5-0D80-1981-6A60-F5C870844949}"/>
                </a:ext>
              </a:extLst>
            </p:cNvPr>
            <p:cNvPicPr>
              <a:picLocks noChangeAspect="1"/>
            </p:cNvPicPr>
            <p:nvPr/>
          </p:nvPicPr>
          <p:blipFill rotWithShape="1">
            <a:blip r:embed="rId6">
              <a:extLst>
                <a:ext uri="{28A0092B-C50C-407E-A947-70E740481C1C}">
                  <a14:useLocalDpi xmlns:a14="http://schemas.microsoft.com/office/drawing/2010/main" val="0"/>
                </a:ext>
              </a:extLst>
            </a:blip>
            <a:srcRect/>
            <a:stretch/>
          </p:blipFill>
          <p:spPr>
            <a:xfrm>
              <a:off x="8411441" y="4185760"/>
              <a:ext cx="1677942" cy="2514600"/>
            </a:xfrm>
            <a:prstGeom prst="rect">
              <a:avLst/>
            </a:prstGeom>
            <a:effectLst>
              <a:outerShdw blurRad="50800" dist="38100" dir="2700000" algn="tl" rotWithShape="0">
                <a:prstClr val="black">
                  <a:alpha val="40000"/>
                </a:prstClr>
              </a:outerShdw>
            </a:effectLst>
          </p:spPr>
        </p:pic>
        <p:pic>
          <p:nvPicPr>
            <p:cNvPr id="3" name="Picture 2" descr="ODU photo for Dr. Danyel Smith">
              <a:extLst>
                <a:ext uri="{FF2B5EF4-FFF2-40B4-BE49-F238E27FC236}">
                  <a16:creationId xmlns:a16="http://schemas.microsoft.com/office/drawing/2014/main" id="{13AF1E5C-65AC-D012-CE25-20824CCB2498}"/>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6207247" y="4185760"/>
              <a:ext cx="1741517" cy="2514392"/>
            </a:xfrm>
            <a:prstGeom prst="rect">
              <a:avLst/>
            </a:prstGeom>
            <a:effectLst>
              <a:outerShdw blurRad="50800" dist="38100" dir="2700000" algn="tl" rotWithShape="0">
                <a:prstClr val="black">
                  <a:alpha val="40000"/>
                </a:prstClr>
              </a:outerShdw>
            </a:effectLst>
          </p:spPr>
        </p:pic>
        <p:pic>
          <p:nvPicPr>
            <p:cNvPr id="11" name="Picture 10" descr="ODU photo for Dr. Matt Henson">
              <a:extLst>
                <a:ext uri="{FF2B5EF4-FFF2-40B4-BE49-F238E27FC236}">
                  <a16:creationId xmlns:a16="http://schemas.microsoft.com/office/drawing/2014/main" id="{F562CDBA-A43E-84B0-6AA6-F0DBCE0B46D1}"/>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a:xfrm>
              <a:off x="6248117" y="1421779"/>
              <a:ext cx="1680210" cy="2514392"/>
            </a:xfrm>
            <a:prstGeom prst="rect">
              <a:avLst/>
            </a:prstGeom>
            <a:effectLst>
              <a:outerShdw blurRad="50800" dist="38100" dir="2700000" algn="tl" rotWithShape="0">
                <a:prstClr val="black">
                  <a:alpha val="40000"/>
                </a:prstClr>
              </a:outerShdw>
            </a:effectLst>
          </p:spPr>
        </p:pic>
        <p:pic>
          <p:nvPicPr>
            <p:cNvPr id="16" name="Picture 15" descr="ODU photo for Dr. Kristin Heron">
              <a:extLst>
                <a:ext uri="{FF2B5EF4-FFF2-40B4-BE49-F238E27FC236}">
                  <a16:creationId xmlns:a16="http://schemas.microsoft.com/office/drawing/2014/main" id="{38F98D60-B39D-DCCA-12AD-521826F81D3B}"/>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a:xfrm>
              <a:off x="8411441" y="1421779"/>
              <a:ext cx="1680210" cy="2514392"/>
            </a:xfrm>
            <a:prstGeom prst="rect">
              <a:avLst/>
            </a:prstGeom>
            <a:effectLst>
              <a:outerShdw blurRad="50800" dist="38100" dir="2700000" algn="tl" rotWithShape="0">
                <a:prstClr val="black">
                  <a:alpha val="40000"/>
                </a:prstClr>
              </a:outerShdw>
            </a:effectLst>
          </p:spPr>
        </p:pic>
      </p:grpSp>
    </p:spTree>
    <p:extLst>
      <p:ext uri="{BB962C8B-B14F-4D97-AF65-F5344CB8AC3E}">
        <p14:creationId xmlns:p14="http://schemas.microsoft.com/office/powerpoint/2010/main" val="1945077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2485B2D0-81A7-BB34-1492-C515EE1CC595}"/>
              </a:ext>
              <a:ext uri="{C183D7F6-B498-43B3-948B-1728B52AA6E4}">
                <adec:decorative xmlns:adec="http://schemas.microsoft.com/office/drawing/2017/decorative" val="1"/>
              </a:ext>
            </a:extLst>
          </p:cNvPr>
          <p:cNvGrpSpPr/>
          <p:nvPr/>
        </p:nvGrpSpPr>
        <p:grpSpPr>
          <a:xfrm>
            <a:off x="122244" y="1521858"/>
            <a:ext cx="4449756" cy="5239160"/>
            <a:chOff x="122244" y="1521858"/>
            <a:chExt cx="4449756" cy="5239160"/>
          </a:xfrm>
        </p:grpSpPr>
        <p:grpSp>
          <p:nvGrpSpPr>
            <p:cNvPr id="12" name="Group 11">
              <a:extLst>
                <a:ext uri="{FF2B5EF4-FFF2-40B4-BE49-F238E27FC236}">
                  <a16:creationId xmlns:a16="http://schemas.microsoft.com/office/drawing/2014/main" id="{E5AEBFEE-0218-F52E-A9AA-C43829F52D3C}"/>
                </a:ext>
              </a:extLst>
            </p:cNvPr>
            <p:cNvGrpSpPr/>
            <p:nvPr/>
          </p:nvGrpSpPr>
          <p:grpSpPr>
            <a:xfrm>
              <a:off x="311341" y="5096260"/>
              <a:ext cx="4027946" cy="1565445"/>
              <a:chOff x="1522819" y="3029520"/>
              <a:chExt cx="8764181" cy="3519054"/>
            </a:xfrm>
          </p:grpSpPr>
          <p:sp>
            <p:nvSpPr>
              <p:cNvPr id="13" name="TextBox 12">
                <a:extLst>
                  <a:ext uri="{FF2B5EF4-FFF2-40B4-BE49-F238E27FC236}">
                    <a16:creationId xmlns:a16="http://schemas.microsoft.com/office/drawing/2014/main" id="{7EAB2951-5F08-0B3C-95DC-3B2FB92770D2}"/>
                  </a:ext>
                </a:extLst>
              </p:cNvPr>
              <p:cNvSpPr txBox="1"/>
              <p:nvPr/>
            </p:nvSpPr>
            <p:spPr>
              <a:xfrm>
                <a:off x="1752598" y="3029520"/>
                <a:ext cx="2133602" cy="616660"/>
              </a:xfrm>
              <a:prstGeom prst="roundRect">
                <a:avLst/>
              </a:prstGeom>
              <a:ln>
                <a:solidFill>
                  <a:srgbClr val="143157"/>
                </a:solidFill>
              </a:ln>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1000" dirty="0"/>
                  <a:t>Intervention</a:t>
                </a:r>
              </a:p>
            </p:txBody>
          </p:sp>
          <p:cxnSp>
            <p:nvCxnSpPr>
              <p:cNvPr id="14" name="Straight Connector 13">
                <a:extLst>
                  <a:ext uri="{FF2B5EF4-FFF2-40B4-BE49-F238E27FC236}">
                    <a16:creationId xmlns:a16="http://schemas.microsoft.com/office/drawing/2014/main" id="{E35AF883-F568-94E5-1555-835F7EDEFE34}"/>
                  </a:ext>
                </a:extLst>
              </p:cNvPr>
              <p:cNvCxnSpPr/>
              <p:nvPr/>
            </p:nvCxnSpPr>
            <p:spPr>
              <a:xfrm>
                <a:off x="2057400" y="3733800"/>
                <a:ext cx="0" cy="2057400"/>
              </a:xfrm>
              <a:prstGeom prst="line">
                <a:avLst/>
              </a:prstGeom>
              <a:ln w="28575">
                <a:solidFill>
                  <a:srgbClr val="143157"/>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24AC846-57AD-7055-AC5A-E21B967543F0}"/>
                  </a:ext>
                </a:extLst>
              </p:cNvPr>
              <p:cNvCxnSpPr>
                <a:cxnSpLocks/>
              </p:cNvCxnSpPr>
              <p:nvPr/>
            </p:nvCxnSpPr>
            <p:spPr>
              <a:xfrm>
                <a:off x="2057400" y="5791200"/>
                <a:ext cx="8229600" cy="0"/>
              </a:xfrm>
              <a:prstGeom prst="line">
                <a:avLst/>
              </a:prstGeom>
              <a:ln w="28575">
                <a:solidFill>
                  <a:srgbClr val="143157"/>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798FF473-4700-54DD-1A98-9858B3AAC71B}"/>
                  </a:ext>
                </a:extLst>
              </p:cNvPr>
              <p:cNvSpPr txBox="1"/>
              <p:nvPr/>
            </p:nvSpPr>
            <p:spPr>
              <a:xfrm rot="16200000">
                <a:off x="1009640" y="4315155"/>
                <a:ext cx="1562095" cy="535738"/>
              </a:xfrm>
              <a:prstGeom prst="rect">
                <a:avLst/>
              </a:prstGeom>
              <a:noFill/>
              <a:ln>
                <a:noFill/>
              </a:ln>
            </p:spPr>
            <p:txBody>
              <a:bodyPr wrap="square" rtlCol="0">
                <a:spAutoFit/>
              </a:bodyPr>
              <a:lstStyle/>
              <a:p>
                <a:r>
                  <a:rPr lang="en-US" sz="1000" dirty="0"/>
                  <a:t>Behavior</a:t>
                </a:r>
              </a:p>
            </p:txBody>
          </p:sp>
          <p:sp>
            <p:nvSpPr>
              <p:cNvPr id="17" name="TextBox 16">
                <a:extLst>
                  <a:ext uri="{FF2B5EF4-FFF2-40B4-BE49-F238E27FC236}">
                    <a16:creationId xmlns:a16="http://schemas.microsoft.com/office/drawing/2014/main" id="{6E1C5590-0A23-2FB8-3410-6E95AD30C9D5}"/>
                  </a:ext>
                </a:extLst>
              </p:cNvPr>
              <p:cNvSpPr txBox="1"/>
              <p:nvPr/>
            </p:nvSpPr>
            <p:spPr>
              <a:xfrm>
                <a:off x="5638800" y="5975373"/>
                <a:ext cx="2438400" cy="573201"/>
              </a:xfrm>
              <a:prstGeom prst="rect">
                <a:avLst/>
              </a:prstGeom>
              <a:noFill/>
              <a:ln>
                <a:noFill/>
              </a:ln>
            </p:spPr>
            <p:txBody>
              <a:bodyPr wrap="square" rtlCol="0">
                <a:spAutoFit/>
              </a:bodyPr>
              <a:lstStyle/>
              <a:p>
                <a:r>
                  <a:rPr lang="en-US" sz="1000" dirty="0"/>
                  <a:t>Time</a:t>
                </a:r>
              </a:p>
            </p:txBody>
          </p:sp>
          <p:cxnSp>
            <p:nvCxnSpPr>
              <p:cNvPr id="19" name="Straight Connector 18">
                <a:extLst>
                  <a:ext uri="{FF2B5EF4-FFF2-40B4-BE49-F238E27FC236}">
                    <a16:creationId xmlns:a16="http://schemas.microsoft.com/office/drawing/2014/main" id="{531F8506-ADEF-DDA8-05D3-255A31FCFED1}"/>
                  </a:ext>
                </a:extLst>
              </p:cNvPr>
              <p:cNvCxnSpPr/>
              <p:nvPr/>
            </p:nvCxnSpPr>
            <p:spPr>
              <a:xfrm>
                <a:off x="2590800" y="3801981"/>
                <a:ext cx="762000" cy="1640359"/>
              </a:xfrm>
              <a:prstGeom prst="line">
                <a:avLst/>
              </a:prstGeom>
              <a:ln w="38100">
                <a:solidFill>
                  <a:srgbClr val="143157"/>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6E40E7A-4481-080E-5DD3-5CF369FA8560}"/>
                  </a:ext>
                </a:extLst>
              </p:cNvPr>
              <p:cNvCxnSpPr>
                <a:cxnSpLocks/>
              </p:cNvCxnSpPr>
              <p:nvPr/>
            </p:nvCxnSpPr>
            <p:spPr>
              <a:xfrm flipH="1">
                <a:off x="3352800" y="4191000"/>
                <a:ext cx="6781800" cy="1251340"/>
              </a:xfrm>
              <a:prstGeom prst="line">
                <a:avLst/>
              </a:prstGeom>
              <a:ln w="38100">
                <a:solidFill>
                  <a:srgbClr val="143157"/>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A3C11F81-DECB-3C85-0000-7C6176A02BE6}"/>
                  </a:ext>
                </a:extLst>
              </p:cNvPr>
              <p:cNvSpPr txBox="1"/>
              <p:nvPr/>
            </p:nvSpPr>
            <p:spPr>
              <a:xfrm>
                <a:off x="6553198" y="3029520"/>
                <a:ext cx="2133602" cy="616660"/>
              </a:xfrm>
              <a:prstGeom prst="roundRect">
                <a:avLst/>
              </a:prstGeom>
              <a:ln>
                <a:solidFill>
                  <a:srgbClr val="143157"/>
                </a:solidFill>
              </a:ln>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1000" dirty="0"/>
                  <a:t>Booster?</a:t>
                </a:r>
              </a:p>
            </p:txBody>
          </p:sp>
          <p:cxnSp>
            <p:nvCxnSpPr>
              <p:cNvPr id="22" name="Straight Arrow Connector 21">
                <a:extLst>
                  <a:ext uri="{FF2B5EF4-FFF2-40B4-BE49-F238E27FC236}">
                    <a16:creationId xmlns:a16="http://schemas.microsoft.com/office/drawing/2014/main" id="{A34649C3-932E-3C38-18BD-25D46F568A4B}"/>
                  </a:ext>
                </a:extLst>
              </p:cNvPr>
              <p:cNvCxnSpPr>
                <a:cxnSpLocks/>
              </p:cNvCxnSpPr>
              <p:nvPr/>
            </p:nvCxnSpPr>
            <p:spPr>
              <a:xfrm flipH="1">
                <a:off x="5943600" y="3801981"/>
                <a:ext cx="1066800" cy="960519"/>
              </a:xfrm>
              <a:prstGeom prst="straightConnector1">
                <a:avLst/>
              </a:prstGeom>
              <a:ln w="19050">
                <a:solidFill>
                  <a:srgbClr val="143157"/>
                </a:solidFill>
                <a:prstDash val="dash"/>
                <a:headEnd type="none" w="med" len="med"/>
                <a:tailEnd type="arrow" w="lg" len="lg"/>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5768F8CA-E313-5D2A-4FE2-1366DC420348}"/>
                  </a:ext>
                </a:extLst>
              </p:cNvPr>
              <p:cNvCxnSpPr>
                <a:cxnSpLocks/>
              </p:cNvCxnSpPr>
              <p:nvPr/>
            </p:nvCxnSpPr>
            <p:spPr>
              <a:xfrm flipH="1">
                <a:off x="7277100" y="3959815"/>
                <a:ext cx="76200" cy="541419"/>
              </a:xfrm>
              <a:prstGeom prst="straightConnector1">
                <a:avLst/>
              </a:prstGeom>
              <a:ln w="19050">
                <a:solidFill>
                  <a:srgbClr val="143157"/>
                </a:solidFill>
                <a:prstDash val="dash"/>
                <a:headEnd type="none" w="med" len="med"/>
                <a:tailEnd type="arrow" w="lg" len="lg"/>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EE20286E-04CA-88E1-7B2D-2D0E25853946}"/>
                  </a:ext>
                </a:extLst>
              </p:cNvPr>
              <p:cNvCxnSpPr>
                <a:cxnSpLocks/>
              </p:cNvCxnSpPr>
              <p:nvPr/>
            </p:nvCxnSpPr>
            <p:spPr>
              <a:xfrm>
                <a:off x="7772400" y="3829248"/>
                <a:ext cx="685800" cy="459619"/>
              </a:xfrm>
              <a:prstGeom prst="straightConnector1">
                <a:avLst/>
              </a:prstGeom>
              <a:ln w="19050">
                <a:solidFill>
                  <a:srgbClr val="143157"/>
                </a:solidFill>
                <a:prstDash val="dash"/>
                <a:headEnd type="none" w="med" len="med"/>
                <a:tailEnd type="arrow" w="lg" len="lg"/>
              </a:ln>
            </p:spPr>
            <p:style>
              <a:lnRef idx="1">
                <a:schemeClr val="accent1"/>
              </a:lnRef>
              <a:fillRef idx="0">
                <a:schemeClr val="accent1"/>
              </a:fillRef>
              <a:effectRef idx="0">
                <a:schemeClr val="accent1"/>
              </a:effectRef>
              <a:fontRef idx="minor">
                <a:schemeClr val="tx1"/>
              </a:fontRef>
            </p:style>
          </p:cxnSp>
        </p:grpSp>
        <p:sp>
          <p:nvSpPr>
            <p:cNvPr id="6" name="Rectangle 5">
              <a:extLst>
                <a:ext uri="{FF2B5EF4-FFF2-40B4-BE49-F238E27FC236}">
                  <a16:creationId xmlns:a16="http://schemas.microsoft.com/office/drawing/2014/main" id="{8BB82159-B0C1-1435-41BF-5970C3247D7F}"/>
                </a:ext>
              </a:extLst>
            </p:cNvPr>
            <p:cNvSpPr/>
            <p:nvPr/>
          </p:nvSpPr>
          <p:spPr>
            <a:xfrm>
              <a:off x="122244" y="1521858"/>
              <a:ext cx="4449756" cy="5239160"/>
            </a:xfrm>
            <a:prstGeom prst="rect">
              <a:avLst/>
            </a:prstGeom>
            <a:noFill/>
            <a:ln>
              <a:solidFill>
                <a:srgbClr val="1431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67DF41AA-6326-6E9D-0163-55301A7B24F4}"/>
                </a:ext>
              </a:extLst>
            </p:cNvPr>
            <p:cNvSpPr txBox="1"/>
            <p:nvPr/>
          </p:nvSpPr>
          <p:spPr>
            <a:xfrm>
              <a:off x="191008" y="1596288"/>
              <a:ext cx="4307840" cy="707886"/>
            </a:xfrm>
            <a:prstGeom prst="rect">
              <a:avLst/>
            </a:prstGeom>
            <a:solidFill>
              <a:schemeClr val="accent1">
                <a:lumMod val="40000"/>
                <a:lumOff val="60000"/>
              </a:schemeClr>
            </a:solidFill>
            <a:ln>
              <a:solidFill>
                <a:srgbClr val="143157"/>
              </a:solidFill>
            </a:ln>
          </p:spPr>
          <p:txBody>
            <a:bodyPr wrap="square" rtlCol="0">
              <a:spAutoFit/>
            </a:bodyPr>
            <a:lstStyle/>
            <a:p>
              <a:pPr algn="ctr"/>
              <a:r>
                <a:rPr lang="en-US" sz="2000" b="1" dirty="0">
                  <a:solidFill>
                    <a:schemeClr val="accent1">
                      <a:lumMod val="50000"/>
                    </a:schemeClr>
                  </a:solidFill>
                </a:rPr>
                <a:t>Boosters to strengthen/extend online interventions for college drinking</a:t>
              </a:r>
            </a:p>
          </p:txBody>
        </p:sp>
      </p:grpSp>
      <p:sp>
        <p:nvSpPr>
          <p:cNvPr id="4" name="Title 3">
            <a:extLst>
              <a:ext uri="{FF2B5EF4-FFF2-40B4-BE49-F238E27FC236}">
                <a16:creationId xmlns:a16="http://schemas.microsoft.com/office/drawing/2014/main" id="{1879346D-0271-6551-0ED4-0A342F037484}"/>
              </a:ext>
            </a:extLst>
          </p:cNvPr>
          <p:cNvSpPr>
            <a:spLocks noGrp="1"/>
          </p:cNvSpPr>
          <p:nvPr>
            <p:ph type="title"/>
          </p:nvPr>
        </p:nvSpPr>
        <p:spPr>
          <a:xfrm>
            <a:off x="0" y="139399"/>
            <a:ext cx="12192000" cy="1325563"/>
          </a:xfrm>
        </p:spPr>
        <p:txBody>
          <a:bodyPr>
            <a:normAutofit/>
          </a:bodyPr>
          <a:lstStyle/>
          <a:p>
            <a:pPr algn="ctr"/>
            <a:r>
              <a:rPr lang="en-US" sz="3200" b="1" dirty="0">
                <a:solidFill>
                  <a:srgbClr val="143157"/>
                </a:solidFill>
                <a:latin typeface="Aptos" panose="020B0004020202020204" pitchFamily="34" charset="0"/>
              </a:rPr>
              <a:t>Abby Braitman, Ph.D.</a:t>
            </a:r>
            <a:br>
              <a:rPr lang="en-US" sz="3200" b="1" dirty="0">
                <a:solidFill>
                  <a:srgbClr val="143157"/>
                </a:solidFill>
                <a:latin typeface="Aptos" panose="020B0004020202020204" pitchFamily="34" charset="0"/>
              </a:rPr>
            </a:br>
            <a:r>
              <a:rPr lang="en-US" sz="3200" dirty="0">
                <a:solidFill>
                  <a:srgbClr val="143157"/>
                </a:solidFill>
                <a:latin typeface="Aptos" panose="020B0004020202020204" pitchFamily="34" charset="0"/>
              </a:rPr>
              <a:t>Improving College Student Behavioral Health</a:t>
            </a:r>
          </a:p>
        </p:txBody>
      </p:sp>
      <p:sp>
        <p:nvSpPr>
          <p:cNvPr id="25" name="Rectangle 24">
            <a:extLst>
              <a:ext uri="{FF2B5EF4-FFF2-40B4-BE49-F238E27FC236}">
                <a16:creationId xmlns:a16="http://schemas.microsoft.com/office/drawing/2014/main" id="{0C94C69F-E4B4-F2B3-CD5A-89EA8214F22A}"/>
              </a:ext>
              <a:ext uri="{C183D7F6-B498-43B3-948B-1728B52AA6E4}">
                <adec:decorative xmlns:adec="http://schemas.microsoft.com/office/drawing/2017/decorative" val="1"/>
              </a:ext>
            </a:extLst>
          </p:cNvPr>
          <p:cNvSpPr/>
          <p:nvPr/>
        </p:nvSpPr>
        <p:spPr>
          <a:xfrm>
            <a:off x="4685725" y="1515098"/>
            <a:ext cx="3164295" cy="5239160"/>
          </a:xfrm>
          <a:prstGeom prst="rect">
            <a:avLst/>
          </a:prstGeom>
          <a:noFill/>
          <a:ln>
            <a:solidFill>
              <a:srgbClr val="1431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Group 27">
            <a:extLst>
              <a:ext uri="{FF2B5EF4-FFF2-40B4-BE49-F238E27FC236}">
                <a16:creationId xmlns:a16="http://schemas.microsoft.com/office/drawing/2014/main" id="{BC5D0A4B-8E73-94EB-1C2B-4186F0584A60}"/>
              </a:ext>
              <a:ext uri="{C183D7F6-B498-43B3-948B-1728B52AA6E4}">
                <adec:decorative xmlns:adec="http://schemas.microsoft.com/office/drawing/2017/decorative" val="1"/>
              </a:ext>
            </a:extLst>
          </p:cNvPr>
          <p:cNvGrpSpPr/>
          <p:nvPr/>
        </p:nvGrpSpPr>
        <p:grpSpPr>
          <a:xfrm>
            <a:off x="7945120" y="1524334"/>
            <a:ext cx="4034444" cy="5239160"/>
            <a:chOff x="7719496" y="1524334"/>
            <a:chExt cx="4260068" cy="5239160"/>
          </a:xfrm>
        </p:grpSpPr>
        <p:pic>
          <p:nvPicPr>
            <p:cNvPr id="5" name="Picture 6" descr="chalkboard including statistical equations, graphs, and figures. ">
              <a:extLst>
                <a:ext uri="{FF2B5EF4-FFF2-40B4-BE49-F238E27FC236}">
                  <a16:creationId xmlns:a16="http://schemas.microsoft.com/office/drawing/2014/main" id="{12F97451-A5B4-E9FD-2B09-D5C1B40E70B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8112170" y="2464328"/>
              <a:ext cx="3474720" cy="1911248"/>
            </a:xfrm>
            <a:prstGeom prst="rect">
              <a:avLst/>
            </a:prstGeom>
            <a:noFill/>
            <a:ln>
              <a:solidFill>
                <a:srgbClr val="143157"/>
              </a:solidFill>
            </a:ln>
            <a:extLst>
              <a:ext uri="{909E8E84-426E-40DD-AFC4-6F175D3DCCD1}">
                <a14:hiddenFill xmlns:a14="http://schemas.microsoft.com/office/drawing/2010/main">
                  <a:solidFill>
                    <a:srgbClr val="FFFFFF"/>
                  </a:solidFill>
                </a14:hiddenFill>
              </a:ext>
            </a:extLst>
          </p:spPr>
        </p:pic>
        <p:sp>
          <p:nvSpPr>
            <p:cNvPr id="26" name="Rectangle 25">
              <a:extLst>
                <a:ext uri="{FF2B5EF4-FFF2-40B4-BE49-F238E27FC236}">
                  <a16:creationId xmlns:a16="http://schemas.microsoft.com/office/drawing/2014/main" id="{16EF3B7C-ACA0-8423-3FC2-715C2908C90D}"/>
                </a:ext>
              </a:extLst>
            </p:cNvPr>
            <p:cNvSpPr/>
            <p:nvPr/>
          </p:nvSpPr>
          <p:spPr>
            <a:xfrm>
              <a:off x="7719496" y="1524334"/>
              <a:ext cx="4260068" cy="5239160"/>
            </a:xfrm>
            <a:prstGeom prst="rect">
              <a:avLst/>
            </a:prstGeom>
            <a:noFill/>
            <a:ln>
              <a:solidFill>
                <a:srgbClr val="1431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514DD853-8418-15AA-F210-123BA05F89DF}"/>
                </a:ext>
              </a:extLst>
            </p:cNvPr>
            <p:cNvSpPr txBox="1"/>
            <p:nvPr/>
          </p:nvSpPr>
          <p:spPr>
            <a:xfrm>
              <a:off x="7792448" y="1604735"/>
              <a:ext cx="4110326" cy="707886"/>
            </a:xfrm>
            <a:prstGeom prst="rect">
              <a:avLst/>
            </a:prstGeom>
            <a:solidFill>
              <a:schemeClr val="accent1">
                <a:lumMod val="40000"/>
                <a:lumOff val="60000"/>
              </a:schemeClr>
            </a:solidFill>
            <a:ln>
              <a:solidFill>
                <a:srgbClr val="143157"/>
              </a:solidFill>
            </a:ln>
          </p:spPr>
          <p:txBody>
            <a:bodyPr wrap="square">
              <a:spAutoFit/>
            </a:bodyPr>
            <a:lstStyle/>
            <a:p>
              <a:pPr algn="ctr"/>
              <a:r>
                <a:rPr lang="en-US" sz="2000" b="1" dirty="0">
                  <a:solidFill>
                    <a:srgbClr val="143157"/>
                  </a:solidFill>
                  <a:sym typeface="Webdings" panose="05030102010509060703" pitchFamily="18" charset="2"/>
                </a:rPr>
                <a:t></a:t>
              </a:r>
              <a:r>
                <a:rPr lang="en-US" sz="2000" b="1" dirty="0">
                  <a:solidFill>
                    <a:srgbClr val="143157"/>
                  </a:solidFill>
                </a:rPr>
                <a:t>of statistics = fun collaborations </a:t>
              </a:r>
            </a:p>
            <a:p>
              <a:pPr algn="ctr"/>
              <a:r>
                <a:rPr lang="en-US" sz="2000" b="1" dirty="0">
                  <a:solidFill>
                    <a:srgbClr val="143157"/>
                  </a:solidFill>
                </a:rPr>
                <a:t>in behavioral health</a:t>
              </a:r>
            </a:p>
          </p:txBody>
        </p:sp>
      </p:grpSp>
      <p:pic>
        <p:nvPicPr>
          <p:cNvPr id="27" name="Picture 8" descr="Photo of alcoholic drinks illustrating college student alcohol use.">
            <a:extLst>
              <a:ext uri="{FF2B5EF4-FFF2-40B4-BE49-F238E27FC236}">
                <a16:creationId xmlns:a16="http://schemas.microsoft.com/office/drawing/2014/main" id="{FB93BC74-0155-A58E-3D59-635DF6EBAB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4758" y="2500541"/>
            <a:ext cx="3236676" cy="2155689"/>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9" descr="Screenshot of a mobile-phone intervention or feedback message.">
            <a:extLst>
              <a:ext uri="{FF2B5EF4-FFF2-40B4-BE49-F238E27FC236}">
                <a16:creationId xmlns:a16="http://schemas.microsoft.com/office/drawing/2014/main" id="{FC38B833-BB4C-44A6-A669-E7A0D4F459E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4862739" y="2073009"/>
            <a:ext cx="2810267" cy="3369865"/>
          </a:xfrm>
          <a:prstGeom prst="rect">
            <a:avLst/>
          </a:prstGeom>
        </p:spPr>
      </p:pic>
      <p:sp>
        <p:nvSpPr>
          <p:cNvPr id="31" name="TextBox 30">
            <a:extLst>
              <a:ext uri="{FF2B5EF4-FFF2-40B4-BE49-F238E27FC236}">
                <a16:creationId xmlns:a16="http://schemas.microsoft.com/office/drawing/2014/main" id="{A2E79960-A87A-9B53-4EA7-C31E3047F6A5}"/>
              </a:ext>
            </a:extLst>
          </p:cNvPr>
          <p:cNvSpPr txBox="1"/>
          <p:nvPr/>
        </p:nvSpPr>
        <p:spPr>
          <a:xfrm>
            <a:off x="4815126" y="5875675"/>
            <a:ext cx="2905492" cy="707886"/>
          </a:xfrm>
          <a:prstGeom prst="rect">
            <a:avLst/>
          </a:prstGeom>
          <a:solidFill>
            <a:schemeClr val="accent1">
              <a:lumMod val="40000"/>
              <a:lumOff val="60000"/>
            </a:schemeClr>
          </a:solidFill>
          <a:ln>
            <a:solidFill>
              <a:srgbClr val="143157"/>
            </a:solidFill>
          </a:ln>
        </p:spPr>
        <p:txBody>
          <a:bodyPr wrap="square" rtlCol="0">
            <a:spAutoFit/>
          </a:bodyPr>
          <a:lstStyle/>
          <a:p>
            <a:pPr algn="ctr"/>
            <a:r>
              <a:rPr lang="en-US" sz="2000" b="1" dirty="0">
                <a:solidFill>
                  <a:schemeClr val="accent1">
                    <a:lumMod val="50000"/>
                  </a:schemeClr>
                </a:solidFill>
              </a:rPr>
              <a:t>Daily feedback tailored to context and person</a:t>
            </a:r>
            <a:endParaRPr lang="en-US" sz="2000" dirty="0">
              <a:solidFill>
                <a:schemeClr val="accent1">
                  <a:lumMod val="50000"/>
                </a:schemeClr>
              </a:solidFill>
            </a:endParaRPr>
          </a:p>
        </p:txBody>
      </p:sp>
      <p:pic>
        <p:nvPicPr>
          <p:cNvPr id="1026" name="Picture 2" descr="Graphic illustrating health effects associated with alcohol, smoking, and lack of exercise.">
            <a:extLst>
              <a:ext uri="{FF2B5EF4-FFF2-40B4-BE49-F238E27FC236}">
                <a16:creationId xmlns:a16="http://schemas.microsoft.com/office/drawing/2014/main" id="{63F6DFF2-0A0F-A44E-5F95-7E16D34615A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21898" y="4485368"/>
            <a:ext cx="3474720" cy="21852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87282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361C9F90-8340-C0E1-1FEB-0719A4CAE70A}"/>
              </a:ext>
              <a:ext uri="{C183D7F6-B498-43B3-948B-1728B52AA6E4}">
                <adec:decorative xmlns:adec="http://schemas.microsoft.com/office/drawing/2017/decorative" val="0"/>
              </a:ext>
            </a:extLst>
          </p:cNvPr>
          <p:cNvSpPr txBox="1">
            <a:spLocks noGrp="1"/>
          </p:cNvSpPr>
          <p:nvPr>
            <p:ph type="title"/>
          </p:nvPr>
        </p:nvSpPr>
        <p:spPr>
          <a:xfrm>
            <a:off x="0" y="196295"/>
            <a:ext cx="12192000"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a:solidFill>
                  <a:srgbClr val="143157"/>
                </a:solidFill>
                <a:latin typeface="Aptos" panose="020B0004020202020204" pitchFamily="34" charset="0"/>
              </a:rPr>
              <a:t>Sarah Ehlke, Ph.D.</a:t>
            </a:r>
            <a:br>
              <a:rPr lang="en-US" sz="3200" b="1" dirty="0">
                <a:solidFill>
                  <a:srgbClr val="143157"/>
                </a:solidFill>
                <a:latin typeface="Aptos" panose="020B0004020202020204" pitchFamily="34" charset="0"/>
              </a:rPr>
            </a:br>
            <a:r>
              <a:rPr lang="en-US" sz="3200" dirty="0">
                <a:solidFill>
                  <a:srgbClr val="143157"/>
                </a:solidFill>
                <a:latin typeface="Aptos" panose="020B0004020202020204" pitchFamily="34" charset="0"/>
              </a:rPr>
              <a:t>Substance Use among Young Adults, particularly LGBQ+ Women</a:t>
            </a:r>
          </a:p>
        </p:txBody>
      </p:sp>
      <p:pic>
        <p:nvPicPr>
          <p:cNvPr id="3" name="Picture 18" descr="Illustration of alcohol, cannabis, and tobacco products.">
            <a:extLst>
              <a:ext uri="{FF2B5EF4-FFF2-40B4-BE49-F238E27FC236}">
                <a16:creationId xmlns:a16="http://schemas.microsoft.com/office/drawing/2014/main" id="{C6046EFF-04B9-2DB1-E19F-57DD3BDF2E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7687" y="1640391"/>
            <a:ext cx="2776707" cy="1082839"/>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18F24D8D-18E2-0ED3-C0EE-F78E95242BEC}"/>
              </a:ext>
            </a:extLst>
          </p:cNvPr>
          <p:cNvSpPr txBox="1"/>
          <p:nvPr/>
        </p:nvSpPr>
        <p:spPr>
          <a:xfrm>
            <a:off x="3365587" y="1858644"/>
            <a:ext cx="2802300" cy="646331"/>
          </a:xfrm>
          <a:prstGeom prst="rect">
            <a:avLst/>
          </a:prstGeom>
          <a:noFill/>
        </p:spPr>
        <p:txBody>
          <a:bodyPr wrap="square" rtlCol="0">
            <a:spAutoFit/>
          </a:bodyPr>
          <a:lstStyle/>
          <a:p>
            <a:r>
              <a:rPr lang="en-US" dirty="0"/>
              <a:t>Research focus on alcohol, marijuana, and tobacco use</a:t>
            </a:r>
          </a:p>
        </p:txBody>
      </p:sp>
      <p:pic>
        <p:nvPicPr>
          <p:cNvPr id="13" name="Picture 16" descr="Photo collage of THC beverage products.">
            <a:extLst>
              <a:ext uri="{FF2B5EF4-FFF2-40B4-BE49-F238E27FC236}">
                <a16:creationId xmlns:a16="http://schemas.microsoft.com/office/drawing/2014/main" id="{298EB4E9-5DCA-2B3A-637E-6B14E123E59D}"/>
              </a:ext>
              <a:ext uri="{C183D7F6-B498-43B3-948B-1728B52AA6E4}">
                <adec:decorative xmlns:adec="http://schemas.microsoft.com/office/drawing/2017/decorative" val="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916" y="2969587"/>
            <a:ext cx="1954222" cy="1183352"/>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52BA46CD-B095-BACA-A2C1-7DE8C7E6F136}"/>
              </a:ext>
              <a:ext uri="{C183D7F6-B498-43B3-948B-1728B52AA6E4}">
                <adec:decorative xmlns:adec="http://schemas.microsoft.com/office/drawing/2017/decorative" val="0"/>
              </a:ext>
            </a:extLst>
          </p:cNvPr>
          <p:cNvSpPr txBox="1"/>
          <p:nvPr/>
        </p:nvSpPr>
        <p:spPr>
          <a:xfrm>
            <a:off x="2977054" y="3196438"/>
            <a:ext cx="2889066" cy="923330"/>
          </a:xfrm>
          <a:prstGeom prst="rect">
            <a:avLst/>
          </a:prstGeom>
          <a:noFill/>
        </p:spPr>
        <p:txBody>
          <a:bodyPr wrap="square" rtlCol="0">
            <a:spAutoFit/>
          </a:bodyPr>
          <a:lstStyle/>
          <a:p>
            <a:r>
              <a:rPr lang="en-US" dirty="0"/>
              <a:t>Primarily, I focus on alcohol and marijuana use, and simultaneous use</a:t>
            </a:r>
          </a:p>
        </p:txBody>
      </p:sp>
      <p:pic>
        <p:nvPicPr>
          <p:cNvPr id="16" name="Picture 2" descr="Illustration of cannabis, alcohol, and related products.">
            <a:extLst>
              <a:ext uri="{FF2B5EF4-FFF2-40B4-BE49-F238E27FC236}">
                <a16:creationId xmlns:a16="http://schemas.microsoft.com/office/drawing/2014/main" id="{1EE6FC5C-3872-5798-1293-4FE75E8E61C3}"/>
              </a:ext>
              <a:ext uri="{C183D7F6-B498-43B3-948B-1728B52AA6E4}">
                <adec:decorative xmlns:adec="http://schemas.microsoft.com/office/drawing/2017/decorative" val="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9519" y="4454176"/>
            <a:ext cx="2160582" cy="2160582"/>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8391B8CF-7EE7-CBD6-42E8-5AA7286B2553}"/>
              </a:ext>
              <a:ext uri="{C183D7F6-B498-43B3-948B-1728B52AA6E4}">
                <adec:decorative xmlns:adec="http://schemas.microsoft.com/office/drawing/2017/decorative" val="0"/>
              </a:ext>
            </a:extLst>
          </p:cNvPr>
          <p:cNvSpPr txBox="1"/>
          <p:nvPr/>
        </p:nvSpPr>
        <p:spPr>
          <a:xfrm>
            <a:off x="2977053" y="4859475"/>
            <a:ext cx="2910073" cy="1477328"/>
          </a:xfrm>
          <a:prstGeom prst="rect">
            <a:avLst/>
          </a:prstGeom>
          <a:noFill/>
        </p:spPr>
        <p:txBody>
          <a:bodyPr wrap="square" rtlCol="0">
            <a:spAutoFit/>
          </a:bodyPr>
          <a:lstStyle/>
          <a:p>
            <a:r>
              <a:rPr lang="en-US" dirty="0"/>
              <a:t>I have also recently become interested in understanding harm perceptions and reasons/patterns of use of THC beverages</a:t>
            </a:r>
          </a:p>
        </p:txBody>
      </p:sp>
      <p:pic>
        <p:nvPicPr>
          <p:cNvPr id="11" name="Picture 8" descr="Photo of a diverse group of young adults.">
            <a:extLst>
              <a:ext uri="{FF2B5EF4-FFF2-40B4-BE49-F238E27FC236}">
                <a16:creationId xmlns:a16="http://schemas.microsoft.com/office/drawing/2014/main" id="{6DDAEDEF-82AC-7BE6-F2C4-1F7377C23728}"/>
              </a:ext>
              <a:ext uri="{C183D7F6-B498-43B3-948B-1728B52AA6E4}">
                <adec:decorative xmlns:adec="http://schemas.microsoft.com/office/drawing/2017/decorative" val="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99692" y="1686573"/>
            <a:ext cx="1823243" cy="1213285"/>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AE44CA01-F2DD-0AE6-D764-87FB1AD1700E}"/>
              </a:ext>
              <a:ext uri="{C183D7F6-B498-43B3-948B-1728B52AA6E4}">
                <adec:decorative xmlns:adec="http://schemas.microsoft.com/office/drawing/2017/decorative" val="0"/>
              </a:ext>
            </a:extLst>
          </p:cNvPr>
          <p:cNvSpPr txBox="1"/>
          <p:nvPr/>
        </p:nvSpPr>
        <p:spPr>
          <a:xfrm>
            <a:off x="6417857" y="1920747"/>
            <a:ext cx="3049525" cy="646331"/>
          </a:xfrm>
          <a:prstGeom prst="rect">
            <a:avLst/>
          </a:prstGeom>
          <a:noFill/>
        </p:spPr>
        <p:txBody>
          <a:bodyPr wrap="square" rtlCol="0">
            <a:spAutoFit/>
          </a:bodyPr>
          <a:lstStyle/>
          <a:p>
            <a:r>
              <a:rPr lang="en-US" dirty="0"/>
              <a:t>Broadly the population I focus on is young adults. </a:t>
            </a:r>
          </a:p>
        </p:txBody>
      </p:sp>
      <p:pic>
        <p:nvPicPr>
          <p:cNvPr id="8" name="Picture 2" descr="Graphic featuring a heart held by hands with rainbow colors, illustrating sexual minority health.">
            <a:extLst>
              <a:ext uri="{FF2B5EF4-FFF2-40B4-BE49-F238E27FC236}">
                <a16:creationId xmlns:a16="http://schemas.microsoft.com/office/drawing/2014/main" id="{E36A4CCE-2535-4322-4B88-CE3A3B20C2FD}"/>
              </a:ext>
              <a:ext uri="{C183D7F6-B498-43B3-948B-1728B52AA6E4}">
                <adec:decorative xmlns:adec="http://schemas.microsoft.com/office/drawing/2017/decorative" val="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91074" y="3429000"/>
            <a:ext cx="1991968" cy="1325563"/>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CF77DCB0-6A1E-89EF-EA38-1849B6E4D24C}"/>
              </a:ext>
              <a:ext uri="{C183D7F6-B498-43B3-948B-1728B52AA6E4}">
                <adec:decorative xmlns:adec="http://schemas.microsoft.com/office/drawing/2017/decorative" val="0"/>
              </a:ext>
            </a:extLst>
          </p:cNvPr>
          <p:cNvSpPr txBox="1"/>
          <p:nvPr/>
        </p:nvSpPr>
        <p:spPr>
          <a:xfrm>
            <a:off x="6550168" y="3630792"/>
            <a:ext cx="3049525" cy="646331"/>
          </a:xfrm>
          <a:prstGeom prst="rect">
            <a:avLst/>
          </a:prstGeom>
          <a:noFill/>
        </p:spPr>
        <p:txBody>
          <a:bodyPr wrap="square" rtlCol="0">
            <a:spAutoFit/>
          </a:bodyPr>
          <a:lstStyle/>
          <a:p>
            <a:r>
              <a:rPr lang="en-US" dirty="0"/>
              <a:t>Specifically, sexual minority women.</a:t>
            </a:r>
          </a:p>
        </p:txBody>
      </p:sp>
      <p:pic>
        <p:nvPicPr>
          <p:cNvPr id="1026" name="Picture 2" descr="Illustration of a beverage product with cannabis imagery.">
            <a:extLst>
              <a:ext uri="{FF2B5EF4-FFF2-40B4-BE49-F238E27FC236}">
                <a16:creationId xmlns:a16="http://schemas.microsoft.com/office/drawing/2014/main" id="{CCD93B0D-282D-7869-76FA-606585FAC2CB}"/>
              </a:ext>
              <a:ext uri="{C183D7F6-B498-43B3-948B-1728B52AA6E4}">
                <adec:decorative xmlns:adec="http://schemas.microsoft.com/office/drawing/2017/decorative" val="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833518" y="5171427"/>
            <a:ext cx="1600919" cy="1316885"/>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a:extLst>
              <a:ext uri="{FF2B5EF4-FFF2-40B4-BE49-F238E27FC236}">
                <a16:creationId xmlns:a16="http://schemas.microsoft.com/office/drawing/2014/main" id="{A02CD4A0-B39C-2262-273A-E836A50407EE}"/>
              </a:ext>
              <a:ext uri="{C183D7F6-B498-43B3-948B-1728B52AA6E4}">
                <adec:decorative xmlns:adec="http://schemas.microsoft.com/office/drawing/2017/decorative" val="0"/>
              </a:ext>
            </a:extLst>
          </p:cNvPr>
          <p:cNvSpPr txBox="1"/>
          <p:nvPr/>
        </p:nvSpPr>
        <p:spPr>
          <a:xfrm>
            <a:off x="6550167" y="5417884"/>
            <a:ext cx="3049525" cy="646331"/>
          </a:xfrm>
          <a:prstGeom prst="rect">
            <a:avLst/>
          </a:prstGeom>
          <a:noFill/>
        </p:spPr>
        <p:txBody>
          <a:bodyPr wrap="square" rtlCol="0">
            <a:spAutoFit/>
          </a:bodyPr>
          <a:lstStyle/>
          <a:p>
            <a:r>
              <a:rPr lang="en-US" dirty="0"/>
              <a:t>And even more specifically, bisexual+ women</a:t>
            </a:r>
          </a:p>
        </p:txBody>
      </p:sp>
      <p:sp>
        <p:nvSpPr>
          <p:cNvPr id="23" name="Rectangle 22">
            <a:extLst>
              <a:ext uri="{FF2B5EF4-FFF2-40B4-BE49-F238E27FC236}">
                <a16:creationId xmlns:a16="http://schemas.microsoft.com/office/drawing/2014/main" id="{A0EE8B98-2FAF-253B-64FD-45E5C04C816E}"/>
              </a:ext>
              <a:ext uri="{C183D7F6-B498-43B3-948B-1728B52AA6E4}">
                <adec:decorative xmlns:adec="http://schemas.microsoft.com/office/drawing/2017/decorative" val="1"/>
              </a:ext>
            </a:extLst>
          </p:cNvPr>
          <p:cNvSpPr/>
          <p:nvPr/>
        </p:nvSpPr>
        <p:spPr>
          <a:xfrm>
            <a:off x="207034" y="1406106"/>
            <a:ext cx="5960853" cy="1477328"/>
          </a:xfrm>
          <a:prstGeom prst="rect">
            <a:avLst/>
          </a:prstGeom>
          <a:noFill/>
          <a:ln>
            <a:solidFill>
              <a:schemeClr val="tx1"/>
            </a:solidFill>
          </a:ln>
        </p:spPr>
        <p:style>
          <a:lnRef idx="0">
            <a:scrgbClr r="0" g="0" b="0"/>
          </a:lnRef>
          <a:fillRef idx="0">
            <a:scrgbClr r="0" g="0" b="0"/>
          </a:fillRef>
          <a:effectRef idx="0">
            <a:scrgbClr r="0" g="0" b="0"/>
          </a:effectRef>
          <a:fontRef idx="minor">
            <a:schemeClr val="accent1"/>
          </a:fontRef>
        </p:style>
        <p:txBody>
          <a:bodyPr rtlCol="0" anchor="ctr"/>
          <a:lstStyle/>
          <a:p>
            <a:pPr algn="ctr"/>
            <a:endParaRPr lang="en-US"/>
          </a:p>
        </p:txBody>
      </p:sp>
      <p:sp>
        <p:nvSpPr>
          <p:cNvPr id="28" name="Rectangle 27">
            <a:extLst>
              <a:ext uri="{FF2B5EF4-FFF2-40B4-BE49-F238E27FC236}">
                <a16:creationId xmlns:a16="http://schemas.microsoft.com/office/drawing/2014/main" id="{E9E63DC8-D2C2-A481-FC6B-D5B0B9EB89B3}"/>
              </a:ext>
              <a:ext uri="{C183D7F6-B498-43B3-948B-1728B52AA6E4}">
                <adec:decorative xmlns:adec="http://schemas.microsoft.com/office/drawing/2017/decorative" val="1"/>
              </a:ext>
            </a:extLst>
          </p:cNvPr>
          <p:cNvSpPr/>
          <p:nvPr/>
        </p:nvSpPr>
        <p:spPr>
          <a:xfrm>
            <a:off x="6385198" y="1476639"/>
            <a:ext cx="5227608" cy="1535497"/>
          </a:xfrm>
          <a:prstGeom prst="rect">
            <a:avLst/>
          </a:prstGeom>
          <a:noFill/>
          <a:ln>
            <a:solidFill>
              <a:schemeClr val="tx1"/>
            </a:solidFill>
          </a:ln>
        </p:spPr>
        <p:style>
          <a:lnRef idx="0">
            <a:scrgbClr r="0" g="0" b="0"/>
          </a:lnRef>
          <a:fillRef idx="0">
            <a:scrgbClr r="0" g="0" b="0"/>
          </a:fillRef>
          <a:effectRef idx="0">
            <a:scrgbClr r="0" g="0" b="0"/>
          </a:effectRef>
          <a:fontRef idx="minor">
            <a:schemeClr val="accent4"/>
          </a:fontRef>
        </p:style>
        <p:txBody>
          <a:bodyPr rtlCol="0" anchor="ctr"/>
          <a:lstStyle/>
          <a:p>
            <a:pPr algn="ctr"/>
            <a:endParaRPr lang="en-US"/>
          </a:p>
        </p:txBody>
      </p:sp>
      <p:sp>
        <p:nvSpPr>
          <p:cNvPr id="24" name="Rectangle 23">
            <a:extLst>
              <a:ext uri="{FF2B5EF4-FFF2-40B4-BE49-F238E27FC236}">
                <a16:creationId xmlns:a16="http://schemas.microsoft.com/office/drawing/2014/main" id="{E493B909-6E64-E910-AA6A-5A3D188FED73}"/>
              </a:ext>
              <a:ext uri="{C183D7F6-B498-43B3-948B-1728B52AA6E4}">
                <adec:decorative xmlns:adec="http://schemas.microsoft.com/office/drawing/2017/decorative" val="1"/>
              </a:ext>
            </a:extLst>
          </p:cNvPr>
          <p:cNvSpPr/>
          <p:nvPr/>
        </p:nvSpPr>
        <p:spPr>
          <a:xfrm>
            <a:off x="508958" y="2969587"/>
            <a:ext cx="5227608" cy="1324385"/>
          </a:xfrm>
          <a:prstGeom prst="rect">
            <a:avLst/>
          </a:prstGeom>
          <a:noFill/>
          <a:ln>
            <a:solidFill>
              <a:schemeClr val="tx1"/>
            </a:solidFill>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a:p>
        </p:txBody>
      </p:sp>
      <p:sp>
        <p:nvSpPr>
          <p:cNvPr id="25" name="Rectangle 24">
            <a:extLst>
              <a:ext uri="{FF2B5EF4-FFF2-40B4-BE49-F238E27FC236}">
                <a16:creationId xmlns:a16="http://schemas.microsoft.com/office/drawing/2014/main" id="{D67D3AD0-7B10-6AA1-8306-5777A5089987}"/>
              </a:ext>
              <a:ext uri="{C183D7F6-B498-43B3-948B-1728B52AA6E4}">
                <adec:decorative xmlns:adec="http://schemas.microsoft.com/office/drawing/2017/decorative" val="1"/>
              </a:ext>
            </a:extLst>
          </p:cNvPr>
          <p:cNvSpPr/>
          <p:nvPr/>
        </p:nvSpPr>
        <p:spPr>
          <a:xfrm>
            <a:off x="508958" y="4373592"/>
            <a:ext cx="5227608" cy="2372265"/>
          </a:xfrm>
          <a:prstGeom prst="rect">
            <a:avLst/>
          </a:prstGeom>
          <a:noFill/>
          <a:ln>
            <a:solidFill>
              <a:schemeClr val="tx1"/>
            </a:solidFill>
          </a:ln>
        </p:spPr>
        <p:style>
          <a:lnRef idx="0">
            <a:scrgbClr r="0" g="0" b="0"/>
          </a:lnRef>
          <a:fillRef idx="0">
            <a:scrgbClr r="0" g="0" b="0"/>
          </a:fillRef>
          <a:effectRef idx="0">
            <a:scrgbClr r="0" g="0" b="0"/>
          </a:effectRef>
          <a:fontRef idx="minor">
            <a:schemeClr val="accent4"/>
          </a:fontRef>
        </p:style>
        <p:txBody>
          <a:bodyPr rtlCol="0" anchor="ctr"/>
          <a:lstStyle/>
          <a:p>
            <a:pPr algn="ctr"/>
            <a:endParaRPr lang="en-US"/>
          </a:p>
        </p:txBody>
      </p:sp>
      <p:sp>
        <p:nvSpPr>
          <p:cNvPr id="29" name="Rectangle 28">
            <a:extLst>
              <a:ext uri="{FF2B5EF4-FFF2-40B4-BE49-F238E27FC236}">
                <a16:creationId xmlns:a16="http://schemas.microsoft.com/office/drawing/2014/main" id="{C6D5514B-2531-20ED-3CA9-BFF43EEC7304}"/>
              </a:ext>
              <a:ext uri="{C183D7F6-B498-43B3-948B-1728B52AA6E4}">
                <adec:decorative xmlns:adec="http://schemas.microsoft.com/office/drawing/2017/decorative" val="1"/>
              </a:ext>
            </a:extLst>
          </p:cNvPr>
          <p:cNvSpPr/>
          <p:nvPr/>
        </p:nvSpPr>
        <p:spPr>
          <a:xfrm>
            <a:off x="6550167" y="3298747"/>
            <a:ext cx="5227608" cy="1535497"/>
          </a:xfrm>
          <a:prstGeom prst="rect">
            <a:avLst/>
          </a:prstGeom>
          <a:noFill/>
          <a:ln>
            <a:solidFill>
              <a:schemeClr val="tx1"/>
            </a:solidFill>
          </a:ln>
        </p:spPr>
        <p:style>
          <a:lnRef idx="0">
            <a:scrgbClr r="0" g="0" b="0"/>
          </a:lnRef>
          <a:fillRef idx="0">
            <a:scrgbClr r="0" g="0" b="0"/>
          </a:fillRef>
          <a:effectRef idx="0">
            <a:scrgbClr r="0" g="0" b="0"/>
          </a:effectRef>
          <a:fontRef idx="minor">
            <a:schemeClr val="accent4"/>
          </a:fontRef>
        </p:style>
        <p:txBody>
          <a:bodyPr rtlCol="0" anchor="ctr"/>
          <a:lstStyle/>
          <a:p>
            <a:pPr algn="ctr"/>
            <a:endParaRPr lang="en-US"/>
          </a:p>
        </p:txBody>
      </p:sp>
      <p:sp>
        <p:nvSpPr>
          <p:cNvPr id="30" name="Rectangle 29">
            <a:extLst>
              <a:ext uri="{FF2B5EF4-FFF2-40B4-BE49-F238E27FC236}">
                <a16:creationId xmlns:a16="http://schemas.microsoft.com/office/drawing/2014/main" id="{575CF3BA-0D00-F892-F52C-B5C628A0EB70}"/>
              </a:ext>
              <a:ext uri="{C183D7F6-B498-43B3-948B-1728B52AA6E4}">
                <adec:decorative xmlns:adec="http://schemas.microsoft.com/office/drawing/2017/decorative" val="1"/>
              </a:ext>
            </a:extLst>
          </p:cNvPr>
          <p:cNvSpPr/>
          <p:nvPr/>
        </p:nvSpPr>
        <p:spPr>
          <a:xfrm>
            <a:off x="6550167" y="5086608"/>
            <a:ext cx="5227608" cy="1535497"/>
          </a:xfrm>
          <a:prstGeom prst="rect">
            <a:avLst/>
          </a:prstGeom>
          <a:noFill/>
          <a:ln>
            <a:solidFill>
              <a:schemeClr val="tx1"/>
            </a:solidFill>
          </a:ln>
        </p:spPr>
        <p:style>
          <a:lnRef idx="0">
            <a:scrgbClr r="0" g="0" b="0"/>
          </a:lnRef>
          <a:fillRef idx="0">
            <a:scrgbClr r="0" g="0" b="0"/>
          </a:fillRef>
          <a:effectRef idx="0">
            <a:scrgbClr r="0" g="0" b="0"/>
          </a:effectRef>
          <a:fontRef idx="minor">
            <a:schemeClr val="accent4"/>
          </a:fontRef>
        </p:style>
        <p:txBody>
          <a:bodyPr rtlCol="0" anchor="ctr"/>
          <a:lstStyle/>
          <a:p>
            <a:pPr algn="ctr"/>
            <a:endParaRPr lang="en-US"/>
          </a:p>
        </p:txBody>
      </p:sp>
    </p:spTree>
    <p:extLst>
      <p:ext uri="{BB962C8B-B14F-4D97-AF65-F5344CB8AC3E}">
        <p14:creationId xmlns:p14="http://schemas.microsoft.com/office/powerpoint/2010/main" val="2558526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37981E-7D7B-0F53-F846-8D2562CAAD73}"/>
              </a:ext>
            </a:extLst>
          </p:cNvPr>
          <p:cNvSpPr txBox="1">
            <a:spLocks noGrp="1"/>
          </p:cNvSpPr>
          <p:nvPr>
            <p:ph type="title"/>
          </p:nvPr>
        </p:nvSpPr>
        <p:spPr>
          <a:xfrm>
            <a:off x="494522" y="615820"/>
            <a:ext cx="6643396" cy="2369880"/>
          </a:xfrm>
          <a:prstGeom prst="rect">
            <a:avLst/>
          </a:prstGeom>
          <a:noFill/>
        </p:spPr>
        <p:txBody>
          <a:bodyPr wrap="square" rtlCol="0">
            <a:spAutoFit/>
          </a:bodyPr>
          <a:lstStyle/>
          <a:p>
            <a:pPr algn="ctr"/>
            <a:r>
              <a:rPr lang="en-US" sz="2800" b="1" u="sng" dirty="0">
                <a:solidFill>
                  <a:schemeClr val="bg1"/>
                </a:solidFill>
                <a:effectLst>
                  <a:glow rad="177800">
                    <a:schemeClr val="accent1">
                      <a:alpha val="40000"/>
                    </a:schemeClr>
                  </a:glow>
                </a:effectLst>
                <a:latin typeface="Aptos" panose="020B0004020202020204" pitchFamily="34" charset="0"/>
              </a:rPr>
              <a:t>James (Matt) Henson, Ph.D.</a:t>
            </a:r>
          </a:p>
          <a:p>
            <a:pPr algn="ctr"/>
            <a:r>
              <a:rPr lang="en-US" sz="2400" u="sng" dirty="0">
                <a:solidFill>
                  <a:schemeClr val="bg1"/>
                </a:solidFill>
                <a:effectLst>
                  <a:glow rad="177800">
                    <a:schemeClr val="accent1">
                      <a:alpha val="40000"/>
                    </a:schemeClr>
                  </a:glow>
                </a:effectLst>
                <a:latin typeface="Aptos" panose="020B0004020202020204" pitchFamily="34" charset="0"/>
              </a:rPr>
              <a:t>Training:</a:t>
            </a:r>
            <a:r>
              <a:rPr lang="en-US" sz="2400" dirty="0">
                <a:solidFill>
                  <a:schemeClr val="bg1"/>
                </a:solidFill>
                <a:effectLst>
                  <a:glow rad="177800">
                    <a:schemeClr val="accent1">
                      <a:alpha val="40000"/>
                    </a:schemeClr>
                  </a:glow>
                </a:effectLst>
                <a:latin typeface="Aptos" panose="020B0004020202020204" pitchFamily="34" charset="0"/>
              </a:rPr>
              <a:t> </a:t>
            </a:r>
          </a:p>
          <a:p>
            <a:pPr algn="ctr"/>
            <a:r>
              <a:rPr lang="en-US" sz="2400" dirty="0">
                <a:solidFill>
                  <a:schemeClr val="bg1"/>
                </a:solidFill>
                <a:effectLst>
                  <a:glow rad="177800">
                    <a:schemeClr val="accent1">
                      <a:alpha val="40000"/>
                    </a:schemeClr>
                  </a:glow>
                </a:effectLst>
                <a:latin typeface="Aptos" panose="020B0004020202020204" pitchFamily="34" charset="0"/>
              </a:rPr>
              <a:t>Quantitative Psychology</a:t>
            </a:r>
          </a:p>
          <a:p>
            <a:pPr algn="ctr"/>
            <a:r>
              <a:rPr lang="en-US" sz="2400" u="sng" dirty="0">
                <a:solidFill>
                  <a:schemeClr val="bg1"/>
                </a:solidFill>
                <a:effectLst>
                  <a:glow rad="177800">
                    <a:schemeClr val="accent1">
                      <a:alpha val="40000"/>
                    </a:schemeClr>
                  </a:glow>
                </a:effectLst>
                <a:latin typeface="Aptos" panose="020B0004020202020204" pitchFamily="34" charset="0"/>
              </a:rPr>
              <a:t>Applied Research:</a:t>
            </a:r>
          </a:p>
          <a:p>
            <a:pPr algn="ctr"/>
            <a:r>
              <a:rPr lang="en-US" sz="2400" dirty="0">
                <a:solidFill>
                  <a:schemeClr val="bg1"/>
                </a:solidFill>
                <a:effectLst>
                  <a:glow rad="177800">
                    <a:schemeClr val="accent1">
                      <a:alpha val="40000"/>
                    </a:schemeClr>
                  </a:glow>
                </a:effectLst>
                <a:latin typeface="Aptos" panose="020B0004020202020204" pitchFamily="34" charset="0"/>
              </a:rPr>
              <a:t>Substance use predictors, sequela, and intervention among emerging adults</a:t>
            </a:r>
          </a:p>
        </p:txBody>
      </p:sp>
      <p:pic>
        <p:nvPicPr>
          <p:cNvPr id="10" name="Picture 9" descr="Infographic about embracing the present with mindfulness.">
            <a:extLst>
              <a:ext uri="{FF2B5EF4-FFF2-40B4-BE49-F238E27FC236}">
                <a16:creationId xmlns:a16="http://schemas.microsoft.com/office/drawing/2014/main" id="{3CDEB40F-2D73-0C2A-C093-B9E92FFE1E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506" y="3013107"/>
            <a:ext cx="3214656" cy="3852518"/>
          </a:xfrm>
          <a:prstGeom prst="rect">
            <a:avLst/>
          </a:prstGeom>
        </p:spPr>
      </p:pic>
      <p:pic>
        <p:nvPicPr>
          <p:cNvPr id="7" name="Picture 6" descr="Photo of a person holding a vaping device.">
            <a:extLst>
              <a:ext uri="{FF2B5EF4-FFF2-40B4-BE49-F238E27FC236}">
                <a16:creationId xmlns:a16="http://schemas.microsoft.com/office/drawing/2014/main" id="{3CF6111B-C7B8-D840-F346-9A33A61EE8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7162" y="3033313"/>
            <a:ext cx="3086100" cy="3820515"/>
          </a:xfrm>
          <a:prstGeom prst="rect">
            <a:avLst/>
          </a:prstGeom>
        </p:spPr>
      </p:pic>
      <p:pic>
        <p:nvPicPr>
          <p:cNvPr id="3" name="Picture 2" descr="Photo of a cannabis leaf.">
            <a:extLst>
              <a:ext uri="{FF2B5EF4-FFF2-40B4-BE49-F238E27FC236}">
                <a16:creationId xmlns:a16="http://schemas.microsoft.com/office/drawing/2014/main" id="{0B37DC8E-5BF6-3047-197B-A455A1038634}"/>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0154428" y="2354757"/>
            <a:ext cx="735540" cy="489543"/>
          </a:xfrm>
          <a:prstGeom prst="rect">
            <a:avLst/>
          </a:prstGeom>
        </p:spPr>
      </p:pic>
      <p:pic>
        <p:nvPicPr>
          <p:cNvPr id="8" name="Picture 7" descr="Infographic describing protective drinking strategies.">
            <a:extLst>
              <a:ext uri="{FF2B5EF4-FFF2-40B4-BE49-F238E27FC236}">
                <a16:creationId xmlns:a16="http://schemas.microsoft.com/office/drawing/2014/main" id="{668A7A73-BB5B-B0FF-1140-274F55DA4DE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23262" y="3029141"/>
            <a:ext cx="2760133" cy="3824687"/>
          </a:xfrm>
          <a:prstGeom prst="rect">
            <a:avLst/>
          </a:prstGeom>
        </p:spPr>
      </p:pic>
      <p:pic>
        <p:nvPicPr>
          <p:cNvPr id="6" name="Picture 5" descr="Mobile-phone screen showing a check-up or registration prompt.">
            <a:extLst>
              <a:ext uri="{FF2B5EF4-FFF2-40B4-BE49-F238E27FC236}">
                <a16:creationId xmlns:a16="http://schemas.microsoft.com/office/drawing/2014/main" id="{F2E70094-FB05-281F-C953-13B05C263935}"/>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9083395" y="3033313"/>
            <a:ext cx="3086100" cy="3824687"/>
          </a:xfrm>
          <a:prstGeom prst="rect">
            <a:avLst/>
          </a:prstGeom>
        </p:spPr>
      </p:pic>
    </p:spTree>
    <p:extLst>
      <p:ext uri="{BB962C8B-B14F-4D97-AF65-F5344CB8AC3E}">
        <p14:creationId xmlns:p14="http://schemas.microsoft.com/office/powerpoint/2010/main" val="7091162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4CF6A-A7D7-490C-9F7F-67E6AEADC4BE}"/>
              </a:ext>
            </a:extLst>
          </p:cNvPr>
          <p:cNvSpPr>
            <a:spLocks noGrp="1"/>
          </p:cNvSpPr>
          <p:nvPr>
            <p:ph type="ctrTitle"/>
          </p:nvPr>
        </p:nvSpPr>
        <p:spPr>
          <a:xfrm>
            <a:off x="1524000" y="0"/>
            <a:ext cx="9144000" cy="1409700"/>
          </a:xfrm>
        </p:spPr>
        <p:txBody>
          <a:bodyPr>
            <a:normAutofit/>
          </a:bodyPr>
          <a:lstStyle/>
          <a:p>
            <a:pPr>
              <a:lnSpc>
                <a:spcPct val="100000"/>
              </a:lnSpc>
            </a:pPr>
            <a:r>
              <a:rPr lang="en-US" sz="3200" b="1" dirty="0">
                <a:solidFill>
                  <a:srgbClr val="143157"/>
                </a:solidFill>
                <a:latin typeface="Aptos" panose="020B0004020202020204" pitchFamily="34" charset="0"/>
              </a:rPr>
              <a:t>Kristin Heron, Ph.D.</a:t>
            </a:r>
            <a:br>
              <a:rPr lang="en-US" sz="3200" b="1" dirty="0">
                <a:solidFill>
                  <a:srgbClr val="143157"/>
                </a:solidFill>
                <a:latin typeface="Aptos" panose="020B0004020202020204" pitchFamily="34" charset="0"/>
              </a:rPr>
            </a:br>
            <a:r>
              <a:rPr lang="en-US" sz="3200" dirty="0">
                <a:solidFill>
                  <a:srgbClr val="143157"/>
                </a:solidFill>
                <a:latin typeface="Aptos" panose="020B0004020202020204" pitchFamily="34" charset="0"/>
              </a:rPr>
              <a:t>Clinical (&amp; Health) Psychology</a:t>
            </a:r>
          </a:p>
        </p:txBody>
      </p:sp>
      <p:grpSp>
        <p:nvGrpSpPr>
          <p:cNvPr id="39" name="Group 38">
            <a:extLst>
              <a:ext uri="{FF2B5EF4-FFF2-40B4-BE49-F238E27FC236}">
                <a16:creationId xmlns:a16="http://schemas.microsoft.com/office/drawing/2014/main" id="{FEA03A90-0B3B-41BF-A9AE-3C818A3CA9E7}"/>
              </a:ext>
              <a:ext uri="{C183D7F6-B498-43B3-948B-1728B52AA6E4}">
                <adec:decorative xmlns:adec="http://schemas.microsoft.com/office/drawing/2017/decorative" val="1"/>
              </a:ext>
            </a:extLst>
          </p:cNvPr>
          <p:cNvGrpSpPr/>
          <p:nvPr/>
        </p:nvGrpSpPr>
        <p:grpSpPr>
          <a:xfrm>
            <a:off x="8348870" y="1595522"/>
            <a:ext cx="3657600" cy="5070997"/>
            <a:chOff x="8348870" y="1595522"/>
            <a:chExt cx="3657600" cy="5070997"/>
          </a:xfrm>
        </p:grpSpPr>
        <p:grpSp>
          <p:nvGrpSpPr>
            <p:cNvPr id="10" name="Group 9">
              <a:extLst>
                <a:ext uri="{FF2B5EF4-FFF2-40B4-BE49-F238E27FC236}">
                  <a16:creationId xmlns:a16="http://schemas.microsoft.com/office/drawing/2014/main" id="{FB60E7AF-0896-4ED8-9138-2DC0E8AF194D}"/>
                </a:ext>
              </a:extLst>
            </p:cNvPr>
            <p:cNvGrpSpPr/>
            <p:nvPr/>
          </p:nvGrpSpPr>
          <p:grpSpPr>
            <a:xfrm>
              <a:off x="8348870" y="1595522"/>
              <a:ext cx="3657600" cy="5070997"/>
              <a:chOff x="8981558" y="1595522"/>
              <a:chExt cx="3007860" cy="5070997"/>
            </a:xfrm>
          </p:grpSpPr>
          <p:sp>
            <p:nvSpPr>
              <p:cNvPr id="19" name="Rectangle 18">
                <a:extLst>
                  <a:ext uri="{FF2B5EF4-FFF2-40B4-BE49-F238E27FC236}">
                    <a16:creationId xmlns:a16="http://schemas.microsoft.com/office/drawing/2014/main" id="{662DA52D-19EF-45BE-B589-31B667DF8646}"/>
                  </a:ext>
                </a:extLst>
              </p:cNvPr>
              <p:cNvSpPr/>
              <p:nvPr/>
            </p:nvSpPr>
            <p:spPr>
              <a:xfrm>
                <a:off x="8981558" y="1749286"/>
                <a:ext cx="3007860" cy="49172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4D2466D4-8699-4FAF-8B3E-EC09BE29CF8F}"/>
                  </a:ext>
                </a:extLst>
              </p:cNvPr>
              <p:cNvSpPr txBox="1"/>
              <p:nvPr/>
            </p:nvSpPr>
            <p:spPr>
              <a:xfrm>
                <a:off x="9112387" y="1595522"/>
                <a:ext cx="2773017" cy="923330"/>
              </a:xfrm>
              <a:prstGeom prst="rect">
                <a:avLst/>
              </a:prstGeom>
              <a:solidFill>
                <a:schemeClr val="tx1"/>
              </a:solidFill>
            </p:spPr>
            <p:txBody>
              <a:bodyPr wrap="square" rtlCol="0">
                <a:spAutoFit/>
              </a:bodyPr>
              <a:lstStyle/>
              <a:p>
                <a:pPr algn="ctr"/>
                <a:r>
                  <a:rPr lang="en-US" b="1" dirty="0">
                    <a:solidFill>
                      <a:schemeClr val="bg1"/>
                    </a:solidFill>
                  </a:rPr>
                  <a:t>POPULATION INTERESTS: </a:t>
                </a:r>
                <a:r>
                  <a:rPr lang="en-US" dirty="0">
                    <a:solidFill>
                      <a:schemeClr val="bg1"/>
                    </a:solidFill>
                  </a:rPr>
                  <a:t>Minority health and specific health conditions</a:t>
                </a:r>
              </a:p>
            </p:txBody>
          </p:sp>
        </p:grpSp>
        <p:pic>
          <p:nvPicPr>
            <p:cNvPr id="13" name="Picture 12" descr="A group of people holding a rainbow flag&#10;&#10;Description automatically generated">
              <a:extLst>
                <a:ext uri="{FF2B5EF4-FFF2-40B4-BE49-F238E27FC236}">
                  <a16:creationId xmlns:a16="http://schemas.microsoft.com/office/drawing/2014/main" id="{A09173A3-CE21-4445-84E5-8809C6C4BA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84828" y="2685553"/>
              <a:ext cx="3018292" cy="1317786"/>
            </a:xfrm>
            <a:prstGeom prst="rect">
              <a:avLst/>
            </a:prstGeom>
          </p:spPr>
        </p:pic>
        <p:pic>
          <p:nvPicPr>
            <p:cNvPr id="25" name="Picture 24" descr="A person flexing his arm&#10;&#10;Description automatically generated">
              <a:extLst>
                <a:ext uri="{FF2B5EF4-FFF2-40B4-BE49-F238E27FC236}">
                  <a16:creationId xmlns:a16="http://schemas.microsoft.com/office/drawing/2014/main" id="{F43FEF59-26F1-4C54-9E99-D3DCF6279846}"/>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8507961" y="5196031"/>
              <a:ext cx="1678552" cy="1332023"/>
            </a:xfrm>
            <a:prstGeom prst="rect">
              <a:avLst/>
            </a:prstGeom>
          </p:spPr>
        </p:pic>
        <p:pic>
          <p:nvPicPr>
            <p:cNvPr id="8" name="Picture 7" descr="A group of pregnant women in white underwear&#10;&#10;Description automatically generated">
              <a:extLst>
                <a:ext uri="{FF2B5EF4-FFF2-40B4-BE49-F238E27FC236}">
                  <a16:creationId xmlns:a16="http://schemas.microsoft.com/office/drawing/2014/main" id="{D0A6BB5D-1C67-4DC8-BDD1-587A589D72E0}"/>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10318173" y="4170040"/>
              <a:ext cx="1556636" cy="1317786"/>
            </a:xfrm>
            <a:prstGeom prst="rect">
              <a:avLst/>
            </a:prstGeom>
          </p:spPr>
        </p:pic>
      </p:grpSp>
      <p:grpSp>
        <p:nvGrpSpPr>
          <p:cNvPr id="37" name="Group 36">
            <a:extLst>
              <a:ext uri="{FF2B5EF4-FFF2-40B4-BE49-F238E27FC236}">
                <a16:creationId xmlns:a16="http://schemas.microsoft.com/office/drawing/2014/main" id="{0668B4AC-1070-4E1B-949D-D49D87DD4FAA}"/>
              </a:ext>
              <a:ext uri="{C183D7F6-B498-43B3-948B-1728B52AA6E4}">
                <adec:decorative xmlns:adec="http://schemas.microsoft.com/office/drawing/2017/decorative" val="1"/>
              </a:ext>
            </a:extLst>
          </p:cNvPr>
          <p:cNvGrpSpPr/>
          <p:nvPr/>
        </p:nvGrpSpPr>
        <p:grpSpPr>
          <a:xfrm>
            <a:off x="4266341" y="1595522"/>
            <a:ext cx="3657600" cy="5070997"/>
            <a:chOff x="4266341" y="1595522"/>
            <a:chExt cx="3657600" cy="5070997"/>
          </a:xfrm>
        </p:grpSpPr>
        <p:grpSp>
          <p:nvGrpSpPr>
            <p:cNvPr id="12" name="Group 11">
              <a:extLst>
                <a:ext uri="{FF2B5EF4-FFF2-40B4-BE49-F238E27FC236}">
                  <a16:creationId xmlns:a16="http://schemas.microsoft.com/office/drawing/2014/main" id="{533793DA-31F7-4580-A924-2B016D9E658E}"/>
                </a:ext>
              </a:extLst>
            </p:cNvPr>
            <p:cNvGrpSpPr/>
            <p:nvPr/>
          </p:nvGrpSpPr>
          <p:grpSpPr>
            <a:xfrm>
              <a:off x="4266341" y="1595522"/>
              <a:ext cx="3657600" cy="5070997"/>
              <a:chOff x="3361956" y="1675035"/>
              <a:chExt cx="3007860" cy="5070997"/>
            </a:xfrm>
          </p:grpSpPr>
          <p:sp>
            <p:nvSpPr>
              <p:cNvPr id="16" name="Rectangle 15">
                <a:extLst>
                  <a:ext uri="{FF2B5EF4-FFF2-40B4-BE49-F238E27FC236}">
                    <a16:creationId xmlns:a16="http://schemas.microsoft.com/office/drawing/2014/main" id="{2F491AE5-6B84-4C65-8F8E-68E5A7BF78EA}"/>
                  </a:ext>
                </a:extLst>
              </p:cNvPr>
              <p:cNvSpPr/>
              <p:nvPr/>
            </p:nvSpPr>
            <p:spPr>
              <a:xfrm>
                <a:off x="3361956" y="1828799"/>
                <a:ext cx="3007860" cy="49172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D084166F-5F28-4409-8B4A-9018860C9691}"/>
                  </a:ext>
                </a:extLst>
              </p:cNvPr>
              <p:cNvSpPr txBox="1"/>
              <p:nvPr/>
            </p:nvSpPr>
            <p:spPr>
              <a:xfrm>
                <a:off x="3492785" y="1675035"/>
                <a:ext cx="2773017" cy="923330"/>
              </a:xfrm>
              <a:prstGeom prst="rect">
                <a:avLst/>
              </a:prstGeom>
              <a:solidFill>
                <a:schemeClr val="tx1"/>
              </a:solidFill>
            </p:spPr>
            <p:txBody>
              <a:bodyPr wrap="square" rtlCol="0">
                <a:spAutoFit/>
              </a:bodyPr>
              <a:lstStyle/>
              <a:p>
                <a:pPr algn="ctr"/>
                <a:r>
                  <a:rPr lang="en-US" b="1" dirty="0">
                    <a:solidFill>
                      <a:schemeClr val="bg1"/>
                    </a:solidFill>
                  </a:rPr>
                  <a:t>METHODS INTERESTS: </a:t>
                </a:r>
              </a:p>
              <a:p>
                <a:pPr algn="ctr"/>
                <a:r>
                  <a:rPr lang="en-US" dirty="0">
                    <a:solidFill>
                      <a:schemeClr val="bg1"/>
                    </a:solidFill>
                  </a:rPr>
                  <a:t>Mobile technology for </a:t>
                </a:r>
              </a:p>
              <a:p>
                <a:pPr algn="ctr"/>
                <a:r>
                  <a:rPr lang="en-US" dirty="0">
                    <a:solidFill>
                      <a:schemeClr val="bg1"/>
                    </a:solidFill>
                  </a:rPr>
                  <a:t>assessment and intervention</a:t>
                </a:r>
              </a:p>
            </p:txBody>
          </p:sp>
        </p:grpSp>
        <p:pic>
          <p:nvPicPr>
            <p:cNvPr id="11" name="Picture 10" descr="A person using a smart watch&#10;&#10;Description automatically generated">
              <a:extLst>
                <a:ext uri="{FF2B5EF4-FFF2-40B4-BE49-F238E27FC236}">
                  <a16:creationId xmlns:a16="http://schemas.microsoft.com/office/drawing/2014/main" id="{4831B0C1-3C14-4B10-9FEC-456E8749952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79476" y="4930156"/>
              <a:ext cx="2431330" cy="1356612"/>
            </a:xfrm>
            <a:prstGeom prst="rect">
              <a:avLst/>
            </a:prstGeom>
          </p:spPr>
        </p:pic>
        <p:grpSp>
          <p:nvGrpSpPr>
            <p:cNvPr id="28" name="Group 5">
              <a:extLst>
                <a:ext uri="{FF2B5EF4-FFF2-40B4-BE49-F238E27FC236}">
                  <a16:creationId xmlns:a16="http://schemas.microsoft.com/office/drawing/2014/main" id="{5ABB0626-D2B1-48DD-BD3D-0796DC6733C1}"/>
                </a:ext>
              </a:extLst>
            </p:cNvPr>
            <p:cNvGrpSpPr>
              <a:grpSpLocks/>
            </p:cNvGrpSpPr>
            <p:nvPr/>
          </p:nvGrpSpPr>
          <p:grpSpPr bwMode="auto">
            <a:xfrm>
              <a:off x="6481836" y="2790637"/>
              <a:ext cx="1301925" cy="1928980"/>
              <a:chOff x="15240625" y="17990355"/>
              <a:chExt cx="2247641" cy="3657600"/>
            </a:xfrm>
          </p:grpSpPr>
          <p:pic>
            <p:nvPicPr>
              <p:cNvPr id="30" name="Picture 82" descr="http://allthingsd.com/files/2012/09/Samsung-Galaxy-Stellar_front.jpg">
                <a:extLst>
                  <a:ext uri="{FF2B5EF4-FFF2-40B4-BE49-F238E27FC236}">
                    <a16:creationId xmlns:a16="http://schemas.microsoft.com/office/drawing/2014/main" id="{7AB28E99-2E2F-47F7-B222-FC1B580F30B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625" y="17990355"/>
                <a:ext cx="2247641"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83">
                <a:extLst>
                  <a:ext uri="{FF2B5EF4-FFF2-40B4-BE49-F238E27FC236}">
                    <a16:creationId xmlns:a16="http://schemas.microsoft.com/office/drawing/2014/main" id="{61299556-B932-43F5-9DA1-A6D15188D961}"/>
                  </a:ext>
                </a:extLst>
              </p:cNvPr>
              <p:cNvPicPr>
                <a:picLocks/>
              </p:cNvPicPr>
              <p:nvPr/>
            </p:nvPicPr>
            <p:blipFill>
              <a:blip r:embed="rId7">
                <a:extLst>
                  <a:ext uri="{28A0092B-C50C-407E-A947-70E740481C1C}">
                    <a14:useLocalDpi xmlns:a14="http://schemas.microsoft.com/office/drawing/2010/main" val="0"/>
                  </a:ext>
                </a:extLst>
              </a:blip>
              <a:srcRect/>
              <a:stretch>
                <a:fillRect/>
              </a:stretch>
            </p:blipFill>
            <p:spPr bwMode="auto">
              <a:xfrm>
                <a:off x="15591829" y="18723781"/>
                <a:ext cx="1564681" cy="2438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TextBox 84">
                <a:extLst>
                  <a:ext uri="{FF2B5EF4-FFF2-40B4-BE49-F238E27FC236}">
                    <a16:creationId xmlns:a16="http://schemas.microsoft.com/office/drawing/2014/main" id="{069FCB4D-1D33-4DE5-A49D-D4360C270A27}"/>
                  </a:ext>
                </a:extLst>
              </p:cNvPr>
              <p:cNvSpPr txBox="1">
                <a:spLocks noChangeArrowheads="1"/>
              </p:cNvSpPr>
              <p:nvPr/>
            </p:nvSpPr>
            <p:spPr bwMode="auto">
              <a:xfrm>
                <a:off x="15618651" y="18814719"/>
                <a:ext cx="1537860" cy="122552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US" altLang="en-US" sz="700" dirty="0">
                    <a:latin typeface="Arial" panose="020B0604020202020204" pitchFamily="34" charset="0"/>
                    <a:cs typeface="Arial" panose="020B0604020202020204" pitchFamily="34" charset="0"/>
                  </a:rPr>
                  <a:t>How stressful was this experience for you?</a:t>
                </a:r>
              </a:p>
              <a:p>
                <a:pPr algn="ctr"/>
                <a:endParaRPr lang="en-US" altLang="en-US" sz="800" dirty="0"/>
              </a:p>
            </p:txBody>
          </p:sp>
        </p:grpSp>
        <p:pic>
          <p:nvPicPr>
            <p:cNvPr id="33" name="Picture 32" descr="A person looking at her phone&#10;&#10;Description automatically generated">
              <a:extLst>
                <a:ext uri="{FF2B5EF4-FFF2-40B4-BE49-F238E27FC236}">
                  <a16:creationId xmlns:a16="http://schemas.microsoft.com/office/drawing/2014/main" id="{24E1EE82-CD6E-45D8-B122-F5B890AF52E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424294" y="3095565"/>
              <a:ext cx="1865376" cy="1243584"/>
            </a:xfrm>
            <a:prstGeom prst="rect">
              <a:avLst/>
            </a:prstGeom>
          </p:spPr>
        </p:pic>
      </p:grpSp>
      <p:grpSp>
        <p:nvGrpSpPr>
          <p:cNvPr id="36" name="Group 35">
            <a:extLst>
              <a:ext uri="{FF2B5EF4-FFF2-40B4-BE49-F238E27FC236}">
                <a16:creationId xmlns:a16="http://schemas.microsoft.com/office/drawing/2014/main" id="{C0B22A1F-29B7-4634-9F64-D7A1BEAFA1C2}"/>
              </a:ext>
              <a:ext uri="{C183D7F6-B498-43B3-948B-1728B52AA6E4}">
                <adec:decorative xmlns:adec="http://schemas.microsoft.com/office/drawing/2017/decorative" val="1"/>
              </a:ext>
            </a:extLst>
          </p:cNvPr>
          <p:cNvGrpSpPr/>
          <p:nvPr/>
        </p:nvGrpSpPr>
        <p:grpSpPr>
          <a:xfrm>
            <a:off x="181013" y="1595522"/>
            <a:ext cx="3657600" cy="5070997"/>
            <a:chOff x="181013" y="1595522"/>
            <a:chExt cx="3657600" cy="5070997"/>
          </a:xfrm>
        </p:grpSpPr>
        <p:sp>
          <p:nvSpPr>
            <p:cNvPr id="3" name="Rectangle 2">
              <a:extLst>
                <a:ext uri="{FF2B5EF4-FFF2-40B4-BE49-F238E27FC236}">
                  <a16:creationId xmlns:a16="http://schemas.microsoft.com/office/drawing/2014/main" id="{309CE901-26CF-4A98-8357-AD7AAC13ABD5}"/>
                </a:ext>
              </a:extLst>
            </p:cNvPr>
            <p:cNvSpPr/>
            <p:nvPr/>
          </p:nvSpPr>
          <p:spPr>
            <a:xfrm>
              <a:off x="181013" y="1749286"/>
              <a:ext cx="3657600" cy="49172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B8E3EC4-53F9-4C64-8678-F2F6F2140BB0}"/>
                </a:ext>
              </a:extLst>
            </p:cNvPr>
            <p:cNvSpPr txBox="1"/>
            <p:nvPr/>
          </p:nvSpPr>
          <p:spPr>
            <a:xfrm>
              <a:off x="340103" y="1595522"/>
              <a:ext cx="3372028" cy="923330"/>
            </a:xfrm>
            <a:prstGeom prst="rect">
              <a:avLst/>
            </a:prstGeom>
            <a:solidFill>
              <a:schemeClr val="tx1"/>
            </a:solidFill>
          </p:spPr>
          <p:txBody>
            <a:bodyPr wrap="square" rtlCol="0">
              <a:spAutoFit/>
            </a:bodyPr>
            <a:lstStyle/>
            <a:p>
              <a:pPr algn="ctr"/>
              <a:r>
                <a:rPr lang="en-US" b="1" dirty="0">
                  <a:solidFill>
                    <a:schemeClr val="bg1"/>
                  </a:solidFill>
                </a:rPr>
                <a:t>CONTENT INTERESTS: </a:t>
              </a:r>
            </a:p>
            <a:p>
              <a:pPr algn="ctr"/>
              <a:r>
                <a:rPr lang="en-US" dirty="0">
                  <a:solidFill>
                    <a:schemeClr val="bg1"/>
                  </a:solidFill>
                </a:rPr>
                <a:t>Disordered Eating, Body Image, </a:t>
              </a:r>
            </a:p>
            <a:p>
              <a:pPr algn="ctr"/>
              <a:r>
                <a:rPr lang="en-US" dirty="0">
                  <a:solidFill>
                    <a:schemeClr val="bg1"/>
                  </a:solidFill>
                </a:rPr>
                <a:t>&amp; Related Behaviors</a:t>
              </a:r>
            </a:p>
          </p:txBody>
        </p:sp>
        <p:pic>
          <p:nvPicPr>
            <p:cNvPr id="29" name="Picture 28" descr="A person eating donuts in front of a refrigerator&#10;&#10;Description automatically generated">
              <a:extLst>
                <a:ext uri="{FF2B5EF4-FFF2-40B4-BE49-F238E27FC236}">
                  <a16:creationId xmlns:a16="http://schemas.microsoft.com/office/drawing/2014/main" id="{92928B08-D8A1-4596-A374-F2745CFA94D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flipH="1">
              <a:off x="1006634" y="4659323"/>
              <a:ext cx="1865376" cy="1868731"/>
            </a:xfrm>
            <a:prstGeom prst="rect">
              <a:avLst/>
            </a:prstGeom>
          </p:spPr>
        </p:pic>
        <p:pic>
          <p:nvPicPr>
            <p:cNvPr id="35" name="Picture 34" descr="A group of women posing for a picture&#10;&#10;Description automatically generated">
              <a:extLst>
                <a:ext uri="{FF2B5EF4-FFF2-40B4-BE49-F238E27FC236}">
                  <a16:creationId xmlns:a16="http://schemas.microsoft.com/office/drawing/2014/main" id="{1384792A-E066-4779-9D8B-DBBB698AB2B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26169" y="2672616"/>
              <a:ext cx="2626307" cy="1848242"/>
            </a:xfrm>
            <a:prstGeom prst="rect">
              <a:avLst/>
            </a:prstGeom>
          </p:spPr>
        </p:pic>
      </p:grpSp>
    </p:spTree>
    <p:extLst>
      <p:ext uri="{BB962C8B-B14F-4D97-AF65-F5344CB8AC3E}">
        <p14:creationId xmlns:p14="http://schemas.microsoft.com/office/powerpoint/2010/main" val="3442659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0-#ppt_w/2"/>
                                          </p:val>
                                        </p:tav>
                                        <p:tav tm="100000">
                                          <p:val>
                                            <p:strVal val="#ppt_x"/>
                                          </p:val>
                                        </p:tav>
                                      </p:tavLst>
                                    </p:anim>
                                    <p:anim calcmode="lin" valueType="num">
                                      <p:cBhvr additive="base">
                                        <p:cTn id="8" dur="500" fill="hold"/>
                                        <p:tgtEl>
                                          <p:spTgt spid="3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7"/>
                                        </p:tgtEl>
                                        <p:attrNameLst>
                                          <p:attrName>style.visibility</p:attrName>
                                        </p:attrNameLst>
                                      </p:cBhvr>
                                      <p:to>
                                        <p:strVal val="visible"/>
                                      </p:to>
                                    </p:set>
                                    <p:anim calcmode="lin" valueType="num">
                                      <p:cBhvr additive="base">
                                        <p:cTn id="13" dur="500" fill="hold"/>
                                        <p:tgtEl>
                                          <p:spTgt spid="37"/>
                                        </p:tgtEl>
                                        <p:attrNameLst>
                                          <p:attrName>ppt_x</p:attrName>
                                        </p:attrNameLst>
                                      </p:cBhvr>
                                      <p:tavLst>
                                        <p:tav tm="0">
                                          <p:val>
                                            <p:strVal val="#ppt_x"/>
                                          </p:val>
                                        </p:tav>
                                        <p:tav tm="100000">
                                          <p:val>
                                            <p:strVal val="#ppt_x"/>
                                          </p:val>
                                        </p:tav>
                                      </p:tavLst>
                                    </p:anim>
                                    <p:anim calcmode="lin" valueType="num">
                                      <p:cBhvr additive="base">
                                        <p:cTn id="14"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cBhvr additive="base">
                                        <p:cTn id="19" dur="500" fill="hold"/>
                                        <p:tgtEl>
                                          <p:spTgt spid="39"/>
                                        </p:tgtEl>
                                        <p:attrNameLst>
                                          <p:attrName>ppt_x</p:attrName>
                                        </p:attrNameLst>
                                      </p:cBhvr>
                                      <p:tavLst>
                                        <p:tav tm="0">
                                          <p:val>
                                            <p:strVal val="1+#ppt_w/2"/>
                                          </p:val>
                                        </p:tav>
                                        <p:tav tm="100000">
                                          <p:val>
                                            <p:strVal val="#ppt_x"/>
                                          </p:val>
                                        </p:tav>
                                      </p:tavLst>
                                    </p:anim>
                                    <p:anim calcmode="lin" valueType="num">
                                      <p:cBhvr additive="base">
                                        <p:cTn id="20"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BD8CB0-D84F-6EFD-B02B-F6A77BB263D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EC8CFA3-BBE2-9C3C-84C4-0939AC433AB9}"/>
              </a:ext>
            </a:extLst>
          </p:cNvPr>
          <p:cNvSpPr>
            <a:spLocks noGrp="1"/>
          </p:cNvSpPr>
          <p:nvPr>
            <p:ph type="title"/>
          </p:nvPr>
        </p:nvSpPr>
        <p:spPr>
          <a:xfrm>
            <a:off x="0" y="196295"/>
            <a:ext cx="12192000" cy="1325563"/>
          </a:xfrm>
        </p:spPr>
        <p:txBody>
          <a:bodyPr>
            <a:normAutofit/>
          </a:bodyPr>
          <a:lstStyle/>
          <a:p>
            <a:pPr algn="ctr"/>
            <a:r>
              <a:rPr lang="en-US" sz="3200" b="1" dirty="0">
                <a:solidFill>
                  <a:srgbClr val="143157"/>
                </a:solidFill>
                <a:latin typeface="Aptos" panose="020B0004020202020204" pitchFamily="34" charset="0"/>
                <a:ea typeface="Cambria" panose="02040503050406030204" pitchFamily="18" charset="0"/>
                <a:cs typeface="Calibri" panose="020F0502020204030204" pitchFamily="34" charset="0"/>
              </a:rPr>
              <a:t>Miguel Padilla, Ph.D.</a:t>
            </a:r>
            <a:br>
              <a:rPr lang="en-US" sz="3200" b="1" dirty="0">
                <a:solidFill>
                  <a:srgbClr val="143157"/>
                </a:solidFill>
                <a:latin typeface="Aptos" panose="020B0004020202020204" pitchFamily="34" charset="0"/>
                <a:ea typeface="Cambria" panose="02040503050406030204" pitchFamily="18" charset="0"/>
                <a:cs typeface="Calibri" panose="020F0502020204030204" pitchFamily="34" charset="0"/>
              </a:rPr>
            </a:br>
            <a:r>
              <a:rPr lang="en-US" sz="3200" dirty="0">
                <a:solidFill>
                  <a:srgbClr val="143157"/>
                </a:solidFill>
                <a:latin typeface="Aptos" panose="020B0004020202020204" pitchFamily="34" charset="0"/>
                <a:ea typeface="Cambria" panose="02040503050406030204" pitchFamily="18" charset="0"/>
                <a:cs typeface="Calibri" panose="020F0502020204030204" pitchFamily="34" charset="0"/>
              </a:rPr>
              <a:t>Methodology and Occupational &amp; Social Health</a:t>
            </a:r>
          </a:p>
        </p:txBody>
      </p:sp>
      <p:sp>
        <p:nvSpPr>
          <p:cNvPr id="8" name="TextBox 7">
            <a:extLst>
              <a:ext uri="{FF2B5EF4-FFF2-40B4-BE49-F238E27FC236}">
                <a16:creationId xmlns:a16="http://schemas.microsoft.com/office/drawing/2014/main" id="{AACA0762-278D-2D5E-2C72-7C4EC97686BE}"/>
              </a:ext>
            </a:extLst>
          </p:cNvPr>
          <p:cNvSpPr txBox="1"/>
          <p:nvPr/>
        </p:nvSpPr>
        <p:spPr>
          <a:xfrm>
            <a:off x="-234007" y="1599609"/>
            <a:ext cx="4484942" cy="430887"/>
          </a:xfrm>
          <a:prstGeom prst="rect">
            <a:avLst/>
          </a:prstGeom>
          <a:noFill/>
        </p:spPr>
        <p:txBody>
          <a:bodyPr wrap="square" rtlCol="0">
            <a:spAutoFit/>
          </a:bodyPr>
          <a:lstStyle/>
          <a:p>
            <a:pPr algn="ctr"/>
            <a:r>
              <a:rPr lang="en-US" sz="2200" b="1" dirty="0">
                <a:latin typeface="Calibri" panose="020F0502020204030204" pitchFamily="34" charset="0"/>
                <a:cs typeface="Calibri" panose="020F0502020204030204" pitchFamily="34" charset="0"/>
              </a:rPr>
              <a:t>Psychological Measurement</a:t>
            </a:r>
            <a:endParaRPr lang="en-US" sz="1800" b="1" dirty="0">
              <a:latin typeface="Calibri" panose="020F0502020204030204" pitchFamily="34" charset="0"/>
              <a:cs typeface="Calibri" panose="020F0502020204030204" pitchFamily="34" charset="0"/>
            </a:endParaRPr>
          </a:p>
        </p:txBody>
      </p:sp>
      <p:pic>
        <p:nvPicPr>
          <p:cNvPr id="1026" name="Picture 2" descr="Illustration about psychological assessment and measurement.">
            <a:extLst>
              <a:ext uri="{FF2B5EF4-FFF2-40B4-BE49-F238E27FC236}">
                <a16:creationId xmlns:a16="http://schemas.microsoft.com/office/drawing/2014/main" id="{B0C4D2A9-1F64-4920-8D51-E3DC9CE986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143" y="2194560"/>
            <a:ext cx="1865031" cy="1737360"/>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Photo of a person working with data or charts.">
            <a:extLst>
              <a:ext uri="{FF2B5EF4-FFF2-40B4-BE49-F238E27FC236}">
                <a16:creationId xmlns:a16="http://schemas.microsoft.com/office/drawing/2014/main" id="{26ED9B8A-5BB6-1545-F89C-54917D659B5F}"/>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2237861" y="2194560"/>
            <a:ext cx="1419064" cy="173736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llustration showing types of psychological assessment.">
            <a:extLst>
              <a:ext uri="{FF2B5EF4-FFF2-40B4-BE49-F238E27FC236}">
                <a16:creationId xmlns:a16="http://schemas.microsoft.com/office/drawing/2014/main" id="{12EAB1E5-D46D-9643-ABBF-449DE8ABF61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143" y="3931920"/>
            <a:ext cx="3288835" cy="219456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CFAEC4BC-E1FE-33CE-466E-CD0226FD3BBA}"/>
                  </a:ext>
                </a:extLst>
              </p:cNvPr>
              <p:cNvSpPr txBox="1"/>
              <p:nvPr/>
            </p:nvSpPr>
            <p:spPr>
              <a:xfrm>
                <a:off x="4389120" y="2194560"/>
                <a:ext cx="3640025" cy="584775"/>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m:rPr>
                          <m:nor/>
                        </m:rPr>
                        <a:rPr lang="en-US" sz="3800" b="1" i="1" smtClean="0">
                          <a:latin typeface="Times New Roman" panose="02020603050405020304" pitchFamily="18" charset="0"/>
                          <a:ea typeface="Cambria Math" panose="02040503050406030204" pitchFamily="18" charset="0"/>
                          <a:cs typeface="Times New Roman" panose="02020603050405020304" pitchFamily="18" charset="0"/>
                        </a:rPr>
                        <m:t>η</m:t>
                      </m:r>
                      <m:r>
                        <m:rPr>
                          <m:nor/>
                        </m:rPr>
                        <a:rPr lang="en-US" sz="3800" b="0" i="0" smtClean="0">
                          <a:latin typeface="Times New Roman" panose="02020603050405020304" pitchFamily="18" charset="0"/>
                          <a:ea typeface="Cambria Math" panose="02040503050406030204" pitchFamily="18" charset="0"/>
                          <a:cs typeface="Times New Roman" panose="02020603050405020304" pitchFamily="18" charset="0"/>
                        </a:rPr>
                        <m:t> = </m:t>
                      </m:r>
                      <m:r>
                        <m:rPr>
                          <m:nor/>
                        </m:rPr>
                        <a:rPr lang="en-US" sz="3800" b="1" i="1" smtClean="0">
                          <a:latin typeface="Times New Roman" panose="02020603050405020304" pitchFamily="18" charset="0"/>
                          <a:ea typeface="Cambria Math" panose="02040503050406030204" pitchFamily="18" charset="0"/>
                          <a:cs typeface="Times New Roman" panose="02020603050405020304" pitchFamily="18" charset="0"/>
                        </a:rPr>
                        <m:t>Bη</m:t>
                      </m:r>
                      <m:r>
                        <m:rPr>
                          <m:nor/>
                        </m:rPr>
                        <a:rPr lang="en-US" sz="3800" b="0" i="0" smtClean="0">
                          <a:latin typeface="Times New Roman" panose="02020603050405020304" pitchFamily="18" charset="0"/>
                          <a:ea typeface="Cambria Math" panose="02040503050406030204" pitchFamily="18" charset="0"/>
                          <a:cs typeface="Times New Roman" panose="02020603050405020304" pitchFamily="18" charset="0"/>
                        </a:rPr>
                        <m:t> + </m:t>
                      </m:r>
                      <m:r>
                        <m:rPr>
                          <m:nor/>
                        </m:rPr>
                        <a:rPr lang="en-US" sz="3800" b="1" i="1" smtClean="0">
                          <a:latin typeface="Times New Roman" panose="02020603050405020304" pitchFamily="18" charset="0"/>
                          <a:ea typeface="Cambria Math" panose="02040503050406030204" pitchFamily="18" charset="0"/>
                          <a:cs typeface="Times New Roman" panose="02020603050405020304" pitchFamily="18" charset="0"/>
                        </a:rPr>
                        <m:t>Γξ</m:t>
                      </m:r>
                      <m:r>
                        <m:rPr>
                          <m:nor/>
                        </m:rPr>
                        <a:rPr lang="en-US" sz="3800" b="0" i="0" smtClean="0">
                          <a:latin typeface="Times New Roman" panose="02020603050405020304" pitchFamily="18" charset="0"/>
                          <a:ea typeface="Cambria Math" panose="02040503050406030204" pitchFamily="18" charset="0"/>
                          <a:cs typeface="Times New Roman" panose="02020603050405020304" pitchFamily="18" charset="0"/>
                        </a:rPr>
                        <m:t> + </m:t>
                      </m:r>
                      <m:r>
                        <m:rPr>
                          <m:nor/>
                        </m:rPr>
                        <a:rPr lang="en-US" sz="3800" b="1" i="0" smtClean="0">
                          <a:latin typeface="Times New Roman" panose="02020603050405020304" pitchFamily="18" charset="0"/>
                          <a:ea typeface="Cambria Math" panose="02040503050406030204" pitchFamily="18" charset="0"/>
                          <a:cs typeface="Times New Roman" panose="02020603050405020304" pitchFamily="18" charset="0"/>
                        </a:rPr>
                        <m:t>ζ</m:t>
                      </m:r>
                    </m:oMath>
                  </m:oMathPara>
                </a14:m>
                <a:endParaRPr lang="en-US" sz="3800" b="1" i="1" dirty="0">
                  <a:latin typeface="Times New Roman" panose="02020603050405020304" pitchFamily="18" charset="0"/>
                  <a:ea typeface="Cambria Math" panose="02040503050406030204" pitchFamily="18" charset="0"/>
                  <a:cs typeface="Times New Roman" panose="02020603050405020304" pitchFamily="18" charset="0"/>
                </a:endParaRPr>
              </a:p>
            </p:txBody>
          </p:sp>
        </mc:Choice>
        <mc:Fallback xmlns="">
          <p:sp>
            <p:nvSpPr>
              <p:cNvPr id="5" name="TextBox 4">
                <a:extLst>
                  <a:ext uri="{FF2B5EF4-FFF2-40B4-BE49-F238E27FC236}">
                    <a16:creationId xmlns:a16="http://schemas.microsoft.com/office/drawing/2014/main" id="{CFAEC4BC-E1FE-33CE-466E-CD0226FD3BBA}"/>
                  </a:ext>
                </a:extLst>
              </p:cNvPr>
              <p:cNvSpPr txBox="1">
                <a:spLocks noRot="1" noChangeAspect="1" noMove="1" noResize="1" noEditPoints="1" noAdjustHandles="1" noChangeArrowheads="1" noChangeShapeType="1" noTextEdit="1"/>
              </p:cNvSpPr>
              <p:nvPr/>
            </p:nvSpPr>
            <p:spPr>
              <a:xfrm>
                <a:off x="4389120" y="2194560"/>
                <a:ext cx="3640025" cy="584775"/>
              </a:xfrm>
              <a:prstGeom prst="rect">
                <a:avLst/>
              </a:prstGeom>
              <a:blipFill>
                <a:blip r:embed="rId10"/>
                <a:stretch>
                  <a:fillRect/>
                </a:stretch>
              </a:blipFill>
            </p:spPr>
            <p:txBody>
              <a:bodyPr/>
              <a:lstStyle/>
              <a:p>
                <a:r>
                  <a:rPr lang="en-US">
                    <a:noFill/>
                  </a:rPr>
                  <a:t> </a:t>
                </a:r>
              </a:p>
            </p:txBody>
          </p:sp>
        </mc:Fallback>
      </mc:AlternateContent>
      <p:pic>
        <p:nvPicPr>
          <p:cNvPr id="1054" name="Picture 30" descr="Photo of a person working with data or charts.">
            <a:extLst>
              <a:ext uri="{FF2B5EF4-FFF2-40B4-BE49-F238E27FC236}">
                <a16:creationId xmlns:a16="http://schemas.microsoft.com/office/drawing/2014/main" id="{4FD3A7FD-1478-C4A7-CE66-125E52D8329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95962" y="3017520"/>
            <a:ext cx="3262646" cy="2194560"/>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B2365F9F-FA0A-3C8B-9FD2-43E105E69297}"/>
              </a:ext>
            </a:extLst>
          </p:cNvPr>
          <p:cNvSpPr txBox="1"/>
          <p:nvPr/>
        </p:nvSpPr>
        <p:spPr>
          <a:xfrm>
            <a:off x="4266901" y="5212080"/>
            <a:ext cx="3930638" cy="461665"/>
          </a:xfrm>
          <a:prstGeom prst="rect">
            <a:avLst/>
          </a:prstGeom>
          <a:noFill/>
        </p:spPr>
        <p:txBody>
          <a:bodyPr wrap="square" rtlCol="0">
            <a:spAutoFit/>
          </a:bodyPr>
          <a:lstStyle/>
          <a:p>
            <a:pPr algn="ctr"/>
            <a:r>
              <a:rPr lang="en-US" sz="2200" b="1" dirty="0">
                <a:latin typeface="Calibri" panose="020F0502020204030204" pitchFamily="34" charset="0"/>
                <a:cs typeface="Calibri" panose="020F0502020204030204" pitchFamily="34" charset="0"/>
              </a:rPr>
              <a:t>Quantitative</a:t>
            </a:r>
            <a:r>
              <a:rPr lang="en-US" sz="2400" dirty="0">
                <a:latin typeface="Calibri" panose="020F0502020204030204" pitchFamily="34" charset="0"/>
                <a:cs typeface="Calibri" panose="020F0502020204030204" pitchFamily="34" charset="0"/>
              </a:rPr>
              <a:t> </a:t>
            </a:r>
            <a:r>
              <a:rPr lang="en-US" sz="2200" b="1" dirty="0">
                <a:latin typeface="Calibri" panose="020F0502020204030204" pitchFamily="34" charset="0"/>
                <a:cs typeface="Calibri" panose="020F0502020204030204" pitchFamily="34" charset="0"/>
              </a:rPr>
              <a:t>Methodology</a:t>
            </a:r>
          </a:p>
        </p:txBody>
      </p:sp>
      <p:sp>
        <p:nvSpPr>
          <p:cNvPr id="11" name="TextBox 10">
            <a:extLst>
              <a:ext uri="{FF2B5EF4-FFF2-40B4-BE49-F238E27FC236}">
                <a16:creationId xmlns:a16="http://schemas.microsoft.com/office/drawing/2014/main" id="{4B55006B-C379-9643-4D9F-CF78775013E2}"/>
              </a:ext>
            </a:extLst>
          </p:cNvPr>
          <p:cNvSpPr txBox="1"/>
          <p:nvPr/>
        </p:nvSpPr>
        <p:spPr>
          <a:xfrm>
            <a:off x="7941067" y="1618068"/>
            <a:ext cx="4695308" cy="430887"/>
          </a:xfrm>
          <a:prstGeom prst="rect">
            <a:avLst/>
          </a:prstGeom>
          <a:noFill/>
        </p:spPr>
        <p:txBody>
          <a:bodyPr wrap="square">
            <a:spAutoFit/>
          </a:bodyPr>
          <a:lstStyle/>
          <a:p>
            <a:pPr algn="ctr"/>
            <a:r>
              <a:rPr lang="en-US" sz="2200" b="1" dirty="0">
                <a:latin typeface="Calibri" panose="020F0502020204030204" pitchFamily="34" charset="0"/>
                <a:cs typeface="Calibri" panose="020F0502020204030204" pitchFamily="34" charset="0"/>
              </a:rPr>
              <a:t>Health &amp; Well-Being</a:t>
            </a:r>
          </a:p>
        </p:txBody>
      </p:sp>
      <p:pic>
        <p:nvPicPr>
          <p:cNvPr id="1038" name="Picture 14" descr="Photo of people in a workplace or office setting.">
            <a:extLst>
              <a:ext uri="{FF2B5EF4-FFF2-40B4-BE49-F238E27FC236}">
                <a16:creationId xmlns:a16="http://schemas.microsoft.com/office/drawing/2014/main" id="{D774B16C-B856-7061-2980-3871E15FA622}"/>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778240" y="2194560"/>
            <a:ext cx="1850190" cy="1737360"/>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Illustration related to occupational health and burnout.">
            <a:extLst>
              <a:ext uri="{FF2B5EF4-FFF2-40B4-BE49-F238E27FC236}">
                <a16:creationId xmlns:a16="http://schemas.microsoft.com/office/drawing/2014/main" id="{0EBA1B33-79A3-0F38-0C66-23E43158221E}"/>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170050" y="2194560"/>
            <a:ext cx="1622153" cy="173736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Photo of a person studying or working at a desk.">
            <a:extLst>
              <a:ext uri="{FF2B5EF4-FFF2-40B4-BE49-F238E27FC236}">
                <a16:creationId xmlns:a16="http://schemas.microsoft.com/office/drawing/2014/main" id="{C7F8EDDB-0A45-82EB-00F8-C5CA4E11ECE7}"/>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778241" y="3931920"/>
            <a:ext cx="3008977" cy="2194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65506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CD3B515-E009-DD11-4FCB-7D1385256E35}"/>
              </a:ext>
            </a:extLst>
          </p:cNvPr>
          <p:cNvSpPr txBox="1">
            <a:spLocks noGrp="1"/>
          </p:cNvSpPr>
          <p:nvPr>
            <p:ph type="title"/>
          </p:nvPr>
        </p:nvSpPr>
        <p:spPr>
          <a:xfrm>
            <a:off x="0" y="196295"/>
            <a:ext cx="12192000"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a:solidFill>
                  <a:srgbClr val="143157"/>
                </a:solidFill>
                <a:latin typeface="Aptos" panose="020B0004020202020204" pitchFamily="34" charset="0"/>
              </a:rPr>
              <a:t>James F. Paulson, Ph.D.</a:t>
            </a:r>
            <a:br>
              <a:rPr lang="en-US" sz="3200" b="1" dirty="0">
                <a:solidFill>
                  <a:srgbClr val="143157"/>
                </a:solidFill>
                <a:latin typeface="Aptos" panose="020B0004020202020204" pitchFamily="34" charset="0"/>
              </a:rPr>
            </a:br>
            <a:r>
              <a:rPr lang="en-US" sz="3200" dirty="0">
                <a:solidFill>
                  <a:srgbClr val="143157"/>
                </a:solidFill>
                <a:latin typeface="Aptos" panose="020B0004020202020204" pitchFamily="34" charset="0"/>
              </a:rPr>
              <a:t>Pregnancy and Postpartum, Family, and Pediatrics</a:t>
            </a:r>
          </a:p>
        </p:txBody>
      </p:sp>
      <p:sp>
        <p:nvSpPr>
          <p:cNvPr id="5" name="TextBox 4">
            <a:extLst>
              <a:ext uri="{FF2B5EF4-FFF2-40B4-BE49-F238E27FC236}">
                <a16:creationId xmlns:a16="http://schemas.microsoft.com/office/drawing/2014/main" id="{4675775D-889D-9F33-2383-A10062F451D3}"/>
              </a:ext>
            </a:extLst>
          </p:cNvPr>
          <p:cNvSpPr txBox="1"/>
          <p:nvPr/>
        </p:nvSpPr>
        <p:spPr>
          <a:xfrm>
            <a:off x="170885" y="1999228"/>
            <a:ext cx="3742445" cy="800219"/>
          </a:xfrm>
          <a:prstGeom prst="rect">
            <a:avLst/>
          </a:prstGeom>
          <a:noFill/>
        </p:spPr>
        <p:txBody>
          <a:bodyPr wrap="square" rtlCol="0">
            <a:spAutoFit/>
          </a:bodyPr>
          <a:lstStyle/>
          <a:p>
            <a:pPr algn="ctr"/>
            <a:r>
              <a:rPr lang="en-US" sz="2300" b="1" dirty="0"/>
              <a:t>Causes and effects of depression and anxiety</a:t>
            </a:r>
            <a:endParaRPr lang="en-US" dirty="0"/>
          </a:p>
        </p:txBody>
      </p:sp>
      <p:sp>
        <p:nvSpPr>
          <p:cNvPr id="6" name="TextBox 5">
            <a:extLst>
              <a:ext uri="{FF2B5EF4-FFF2-40B4-BE49-F238E27FC236}">
                <a16:creationId xmlns:a16="http://schemas.microsoft.com/office/drawing/2014/main" id="{4F49ABA0-E25E-2C54-7508-782C38CE066F}"/>
              </a:ext>
            </a:extLst>
          </p:cNvPr>
          <p:cNvSpPr txBox="1"/>
          <p:nvPr/>
        </p:nvSpPr>
        <p:spPr>
          <a:xfrm>
            <a:off x="4248617" y="5336142"/>
            <a:ext cx="3742444" cy="446276"/>
          </a:xfrm>
          <a:prstGeom prst="rect">
            <a:avLst/>
          </a:prstGeom>
          <a:noFill/>
        </p:spPr>
        <p:txBody>
          <a:bodyPr wrap="square" rtlCol="0">
            <a:spAutoFit/>
          </a:bodyPr>
          <a:lstStyle/>
          <a:p>
            <a:pPr algn="ctr"/>
            <a:r>
              <a:rPr lang="en-US" sz="2300" b="1" dirty="0"/>
              <a:t>Training healthcare providers</a:t>
            </a:r>
            <a:endParaRPr lang="en-US" dirty="0"/>
          </a:p>
        </p:txBody>
      </p:sp>
      <p:sp>
        <p:nvSpPr>
          <p:cNvPr id="7" name="TextBox 6">
            <a:extLst>
              <a:ext uri="{FF2B5EF4-FFF2-40B4-BE49-F238E27FC236}">
                <a16:creationId xmlns:a16="http://schemas.microsoft.com/office/drawing/2014/main" id="{B91FC863-535A-AF71-2823-13ABDF22922E}"/>
              </a:ext>
            </a:extLst>
          </p:cNvPr>
          <p:cNvSpPr txBox="1"/>
          <p:nvPr/>
        </p:nvSpPr>
        <p:spPr>
          <a:xfrm>
            <a:off x="8276663" y="1999227"/>
            <a:ext cx="3810957" cy="800219"/>
          </a:xfrm>
          <a:prstGeom prst="rect">
            <a:avLst/>
          </a:prstGeom>
          <a:noFill/>
        </p:spPr>
        <p:txBody>
          <a:bodyPr wrap="square" rtlCol="0">
            <a:spAutoFit/>
          </a:bodyPr>
          <a:lstStyle/>
          <a:p>
            <a:pPr algn="ctr"/>
            <a:r>
              <a:rPr lang="en-US" sz="2300" b="1" dirty="0"/>
              <a:t>Psychological outcomes of pediatric surgical patients</a:t>
            </a:r>
            <a:endParaRPr lang="en-US" dirty="0"/>
          </a:p>
        </p:txBody>
      </p:sp>
      <p:pic>
        <p:nvPicPr>
          <p:cNvPr id="1030" name="Picture 6" descr="Photo of a couple outdoors, illustrating family or health-related research.">
            <a:extLst>
              <a:ext uri="{FF2B5EF4-FFF2-40B4-BE49-F238E27FC236}">
                <a16:creationId xmlns:a16="http://schemas.microsoft.com/office/drawing/2014/main" id="{2B68FCF7-C1D6-95CD-73E8-A48D1506E82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6266" y="2799447"/>
            <a:ext cx="3742444" cy="326592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llustration of a healthcare provider and family discussing care.">
            <a:extLst>
              <a:ext uri="{FF2B5EF4-FFF2-40B4-BE49-F238E27FC236}">
                <a16:creationId xmlns:a16="http://schemas.microsoft.com/office/drawing/2014/main" id="{CA7B2EAA-0667-D668-C3A4-AFF89CB812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507" y="1631477"/>
            <a:ext cx="3704665" cy="370466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Medical imaging illustrating pediatric health research.">
            <a:extLst>
              <a:ext uri="{FF2B5EF4-FFF2-40B4-BE49-F238E27FC236}">
                <a16:creationId xmlns:a16="http://schemas.microsoft.com/office/drawing/2014/main" id="{302EBBBD-D7D6-7CA4-5AC2-B2B21E15B6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86583" y="2799446"/>
            <a:ext cx="3765177" cy="37651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17344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E2F96-3C41-EFF3-D3D7-3A58FD38BDE3}"/>
              </a:ext>
            </a:extLst>
          </p:cNvPr>
          <p:cNvSpPr>
            <a:spLocks noGrp="1"/>
          </p:cNvSpPr>
          <p:nvPr>
            <p:ph type="title"/>
          </p:nvPr>
        </p:nvSpPr>
        <p:spPr/>
        <p:txBody>
          <a:bodyPr/>
          <a:lstStyle/>
          <a:p>
            <a:pPr algn="ctr"/>
            <a:r>
              <a:rPr lang="en-US" dirty="0">
                <a:solidFill>
                  <a:srgbClr val="B53289"/>
                </a:solidFill>
                <a:latin typeface="Garamond" panose="02020404030301010803" pitchFamily="18" charset="0"/>
              </a:rPr>
              <a:t>CYNERGI Research Collaborative</a:t>
            </a:r>
          </a:p>
        </p:txBody>
      </p:sp>
      <p:sp>
        <p:nvSpPr>
          <p:cNvPr id="7" name="TextBox 6">
            <a:extLst>
              <a:ext uri="{FF2B5EF4-FFF2-40B4-BE49-F238E27FC236}">
                <a16:creationId xmlns:a16="http://schemas.microsoft.com/office/drawing/2014/main" id="{41F1FEBE-8653-8150-D8F4-17C4747FF323}"/>
              </a:ext>
            </a:extLst>
          </p:cNvPr>
          <p:cNvSpPr txBox="1"/>
          <p:nvPr/>
        </p:nvSpPr>
        <p:spPr>
          <a:xfrm>
            <a:off x="9152021" y="74916"/>
            <a:ext cx="2967789" cy="523220"/>
          </a:xfrm>
          <a:prstGeom prst="rect">
            <a:avLst/>
          </a:prstGeom>
          <a:solidFill>
            <a:srgbClr val="FFBF00"/>
          </a:solidFill>
        </p:spPr>
        <p:txBody>
          <a:bodyPr wrap="square" rtlCol="0">
            <a:spAutoFit/>
          </a:bodyPr>
          <a:lstStyle/>
          <a:p>
            <a:pPr algn="r"/>
            <a:r>
              <a:rPr lang="en-US" sz="2800" dirty="0">
                <a:latin typeface="Garamond" panose="02020404030301010803" pitchFamily="18" charset="0"/>
              </a:rPr>
              <a:t>Danyel Smith, PhD</a:t>
            </a:r>
          </a:p>
        </p:txBody>
      </p:sp>
      <p:sp>
        <p:nvSpPr>
          <p:cNvPr id="3" name="Content Placeholder 2">
            <a:extLst>
              <a:ext uri="{FF2B5EF4-FFF2-40B4-BE49-F238E27FC236}">
                <a16:creationId xmlns:a16="http://schemas.microsoft.com/office/drawing/2014/main" id="{D2C97F91-4788-06D8-CE3B-9DFF94682FBD}"/>
              </a:ext>
            </a:extLst>
          </p:cNvPr>
          <p:cNvSpPr>
            <a:spLocks noGrp="1"/>
          </p:cNvSpPr>
          <p:nvPr>
            <p:ph idx="1"/>
          </p:nvPr>
        </p:nvSpPr>
        <p:spPr>
          <a:xfrm>
            <a:off x="1458683" y="1440430"/>
            <a:ext cx="9514115" cy="895804"/>
          </a:xfrm>
          <a:prstGeom prst="roundRect">
            <a:avLst/>
          </a:prstGeom>
          <a:solidFill>
            <a:schemeClr val="accent5">
              <a:lumMod val="50000"/>
            </a:schemeClr>
          </a:solidFill>
          <a:ln>
            <a:solidFill>
              <a:schemeClr val="accent5">
                <a:lumMod val="50000"/>
              </a:schemeClr>
            </a:solidFill>
          </a:ln>
        </p:spPr>
        <p:txBody>
          <a:bodyPr>
            <a:normAutofit lnSpcReduction="10000"/>
          </a:bodyPr>
          <a:lstStyle/>
          <a:p>
            <a:pPr marL="0" indent="0" algn="ctr">
              <a:buNone/>
            </a:pPr>
            <a:r>
              <a:rPr lang="en-US" b="1" dirty="0" err="1">
                <a:solidFill>
                  <a:schemeClr val="bg1"/>
                </a:solidFill>
              </a:rPr>
              <a:t>C</a:t>
            </a:r>
            <a:r>
              <a:rPr lang="en-US" dirty="0" err="1">
                <a:solidFill>
                  <a:schemeClr val="bg1"/>
                </a:solidFill>
              </a:rPr>
              <a:t>ommunit</a:t>
            </a:r>
            <a:r>
              <a:rPr lang="en-US" b="1" dirty="0" err="1">
                <a:solidFill>
                  <a:schemeClr val="bg1"/>
                </a:solidFill>
              </a:rPr>
              <a:t>Y</a:t>
            </a:r>
            <a:r>
              <a:rPr lang="en-US" dirty="0" err="1">
                <a:solidFill>
                  <a:schemeClr val="bg1"/>
                </a:solidFill>
              </a:rPr>
              <a:t>-e</a:t>
            </a:r>
            <a:r>
              <a:rPr lang="en-US" b="1" dirty="0" err="1">
                <a:solidFill>
                  <a:schemeClr val="bg1"/>
                </a:solidFill>
              </a:rPr>
              <a:t>N</a:t>
            </a:r>
            <a:r>
              <a:rPr lang="en-US" dirty="0" err="1">
                <a:solidFill>
                  <a:schemeClr val="bg1"/>
                </a:solidFill>
              </a:rPr>
              <a:t>gaged</a:t>
            </a:r>
            <a:r>
              <a:rPr lang="en-US" dirty="0">
                <a:solidFill>
                  <a:schemeClr val="bg1"/>
                </a:solidFill>
              </a:rPr>
              <a:t> research to </a:t>
            </a:r>
            <a:r>
              <a:rPr lang="en-US" dirty="0" err="1">
                <a:solidFill>
                  <a:schemeClr val="bg1"/>
                </a:solidFill>
              </a:rPr>
              <a:t>R</a:t>
            </a:r>
            <a:r>
              <a:rPr lang="en-US" b="1" dirty="0" err="1">
                <a:solidFill>
                  <a:schemeClr val="bg1"/>
                </a:solidFill>
              </a:rPr>
              <a:t>E</a:t>
            </a:r>
            <a:r>
              <a:rPr lang="en-US" dirty="0" err="1">
                <a:solidFill>
                  <a:schemeClr val="bg1"/>
                </a:solidFill>
              </a:rPr>
              <a:t>duce</a:t>
            </a:r>
            <a:r>
              <a:rPr lang="en-US" dirty="0">
                <a:solidFill>
                  <a:schemeClr val="bg1"/>
                </a:solidFill>
              </a:rPr>
              <a:t> </a:t>
            </a:r>
            <a:r>
              <a:rPr lang="en-US" dirty="0" err="1">
                <a:solidFill>
                  <a:schemeClr val="bg1"/>
                </a:solidFill>
              </a:rPr>
              <a:t>Cance</a:t>
            </a:r>
            <a:r>
              <a:rPr lang="en-US" b="1" dirty="0" err="1">
                <a:solidFill>
                  <a:schemeClr val="bg1"/>
                </a:solidFill>
              </a:rPr>
              <a:t>R</a:t>
            </a:r>
            <a:r>
              <a:rPr lang="en-US" dirty="0">
                <a:solidFill>
                  <a:schemeClr val="bg1"/>
                </a:solidFill>
              </a:rPr>
              <a:t> health disparities across </a:t>
            </a:r>
            <a:r>
              <a:rPr lang="en-US" b="1" dirty="0" err="1">
                <a:solidFill>
                  <a:schemeClr val="bg1"/>
                </a:solidFill>
              </a:rPr>
              <a:t>G</a:t>
            </a:r>
            <a:r>
              <a:rPr lang="en-US" dirty="0" err="1">
                <a:solidFill>
                  <a:schemeClr val="bg1"/>
                </a:solidFill>
              </a:rPr>
              <a:t>enerat</a:t>
            </a:r>
            <a:r>
              <a:rPr lang="en-US" b="1" dirty="0" err="1">
                <a:solidFill>
                  <a:schemeClr val="bg1"/>
                </a:solidFill>
              </a:rPr>
              <a:t>I</a:t>
            </a:r>
            <a:r>
              <a:rPr lang="en-US" dirty="0" err="1">
                <a:solidFill>
                  <a:schemeClr val="bg1"/>
                </a:solidFill>
              </a:rPr>
              <a:t>ons</a:t>
            </a:r>
            <a:r>
              <a:rPr lang="en-US" dirty="0">
                <a:solidFill>
                  <a:schemeClr val="bg1"/>
                </a:solidFill>
              </a:rPr>
              <a:t> (CYNERGI)</a:t>
            </a:r>
          </a:p>
        </p:txBody>
      </p:sp>
      <p:pic>
        <p:nvPicPr>
          <p:cNvPr id="12" name="Picture 11" descr="Illustration representing community-engaged research and health disparities.">
            <a:extLst>
              <a:ext uri="{FF2B5EF4-FFF2-40B4-BE49-F238E27FC236}">
                <a16:creationId xmlns:a16="http://schemas.microsoft.com/office/drawing/2014/main" id="{0EAFEA37-7E25-4656-4AFF-113CE4F7B2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873" y="-160648"/>
            <a:ext cx="2377108" cy="2377108"/>
          </a:xfrm>
          <a:prstGeom prst="rect">
            <a:avLst/>
          </a:prstGeom>
        </p:spPr>
      </p:pic>
      <p:cxnSp>
        <p:nvCxnSpPr>
          <p:cNvPr id="5" name="Straight Connector 4">
            <a:extLst>
              <a:ext uri="{FF2B5EF4-FFF2-40B4-BE49-F238E27FC236}">
                <a16:creationId xmlns:a16="http://schemas.microsoft.com/office/drawing/2014/main" id="{B43EF05E-A0A2-79F0-0CC7-D6B809EC7BE2}"/>
              </a:ext>
              <a:ext uri="{C183D7F6-B498-43B3-948B-1728B52AA6E4}">
                <adec:decorative xmlns:adec="http://schemas.microsoft.com/office/drawing/2017/decorative" val="1"/>
              </a:ext>
            </a:extLst>
          </p:cNvPr>
          <p:cNvCxnSpPr/>
          <p:nvPr/>
        </p:nvCxnSpPr>
        <p:spPr>
          <a:xfrm>
            <a:off x="1719943" y="1295400"/>
            <a:ext cx="8545286" cy="0"/>
          </a:xfrm>
          <a:prstGeom prst="line">
            <a:avLst/>
          </a:prstGeom>
          <a:ln w="57150">
            <a:solidFill>
              <a:srgbClr val="FFBF00"/>
            </a:solidFill>
          </a:ln>
        </p:spPr>
        <p:style>
          <a:lnRef idx="2">
            <a:schemeClr val="accent1"/>
          </a:lnRef>
          <a:fillRef idx="0">
            <a:schemeClr val="accent1"/>
          </a:fillRef>
          <a:effectRef idx="1">
            <a:schemeClr val="accent1"/>
          </a:effectRef>
          <a:fontRef idx="minor">
            <a:schemeClr val="tx1"/>
          </a:fontRef>
        </p:style>
      </p:cxnSp>
      <p:sp>
        <p:nvSpPr>
          <p:cNvPr id="6" name="Rectangle: Rounded Corners 5">
            <a:extLst>
              <a:ext uri="{FF2B5EF4-FFF2-40B4-BE49-F238E27FC236}">
                <a16:creationId xmlns:a16="http://schemas.microsoft.com/office/drawing/2014/main" id="{C432D085-295A-3625-D82F-ED4FEAF4FEC9}"/>
              </a:ext>
            </a:extLst>
          </p:cNvPr>
          <p:cNvSpPr/>
          <p:nvPr/>
        </p:nvSpPr>
        <p:spPr>
          <a:xfrm>
            <a:off x="751115" y="2852057"/>
            <a:ext cx="3124200" cy="2710543"/>
          </a:xfrm>
          <a:prstGeom prst="roundRect">
            <a:avLst/>
          </a:prstGeom>
          <a:solidFill>
            <a:srgbClr val="05C3D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ptos" panose="02110004020202020204"/>
                <a:ea typeface="+mn-ea"/>
                <a:cs typeface="+mn-cs"/>
              </a:rPr>
              <a:t>Vision</a:t>
            </a: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Conduct community-engaged science to develop and sustain behavioral interventions to reduce cancer health disparities in diverse families and communities. </a:t>
            </a:r>
          </a:p>
        </p:txBody>
      </p:sp>
      <p:sp>
        <p:nvSpPr>
          <p:cNvPr id="8" name="Rectangle: Rounded Corners 7">
            <a:extLst>
              <a:ext uri="{FF2B5EF4-FFF2-40B4-BE49-F238E27FC236}">
                <a16:creationId xmlns:a16="http://schemas.microsoft.com/office/drawing/2014/main" id="{151AB682-E3F6-AA92-DC8A-4C71F5FF0159}"/>
              </a:ext>
            </a:extLst>
          </p:cNvPr>
          <p:cNvSpPr/>
          <p:nvPr/>
        </p:nvSpPr>
        <p:spPr>
          <a:xfrm>
            <a:off x="4735286" y="2852057"/>
            <a:ext cx="3124200" cy="2710543"/>
          </a:xfrm>
          <a:prstGeom prst="roundRect">
            <a:avLst/>
          </a:prstGeom>
          <a:solidFill>
            <a:srgbClr val="05C3D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ptos" panose="02110004020202020204"/>
                <a:ea typeface="+mn-ea"/>
                <a:cs typeface="+mn-cs"/>
              </a:rPr>
              <a:t>Mission</a:t>
            </a: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We target ecological factors associated and obesity-related cancer risk and survivorship. </a:t>
            </a:r>
          </a:p>
        </p:txBody>
      </p:sp>
      <p:sp>
        <p:nvSpPr>
          <p:cNvPr id="10" name="Rectangle: Rounded Corners 9">
            <a:extLst>
              <a:ext uri="{FF2B5EF4-FFF2-40B4-BE49-F238E27FC236}">
                <a16:creationId xmlns:a16="http://schemas.microsoft.com/office/drawing/2014/main" id="{50BC71D8-15C5-9B08-77C9-63E57D661C1F}"/>
              </a:ext>
            </a:extLst>
          </p:cNvPr>
          <p:cNvSpPr/>
          <p:nvPr/>
        </p:nvSpPr>
        <p:spPr>
          <a:xfrm>
            <a:off x="8599714" y="2852057"/>
            <a:ext cx="3124200" cy="2710543"/>
          </a:xfrm>
          <a:prstGeom prst="roundRect">
            <a:avLst/>
          </a:prstGeom>
          <a:solidFill>
            <a:srgbClr val="05C3D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ptos" panose="02110004020202020204"/>
                <a:ea typeface="+mn-ea"/>
                <a:cs typeface="+mn-cs"/>
              </a:rPr>
              <a:t>Why</a:t>
            </a: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Our research leverages family and community networks for </a:t>
            </a:r>
            <a:r>
              <a:rPr kumimoji="0" lang="en-US" sz="1800" b="1" i="1" u="none" strike="noStrike" kern="1200" cap="none" spc="0" normalizeH="0" baseline="0" noProof="0" dirty="0">
                <a:ln>
                  <a:noFill/>
                </a:ln>
                <a:solidFill>
                  <a:prstClr val="white"/>
                </a:solidFill>
                <a:effectLst/>
                <a:uLnTx/>
                <a:uFillTx/>
                <a:latin typeface="Aptos" panose="02110004020202020204"/>
                <a:ea typeface="+mn-ea"/>
                <a:cs typeface="+mn-cs"/>
              </a:rPr>
              <a:t>intergenerational impact </a:t>
            </a: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on cancer prevention and control.</a:t>
            </a:r>
          </a:p>
        </p:txBody>
      </p:sp>
      <p:sp>
        <p:nvSpPr>
          <p:cNvPr id="4" name="TextBox 3">
            <a:extLst>
              <a:ext uri="{FF2B5EF4-FFF2-40B4-BE49-F238E27FC236}">
                <a16:creationId xmlns:a16="http://schemas.microsoft.com/office/drawing/2014/main" id="{4B126493-E606-A1C0-A52D-29A84055B784}"/>
              </a:ext>
            </a:extLst>
          </p:cNvPr>
          <p:cNvSpPr txBox="1"/>
          <p:nvPr/>
        </p:nvSpPr>
        <p:spPr>
          <a:xfrm>
            <a:off x="838200" y="5910943"/>
            <a:ext cx="10798629" cy="646331"/>
          </a:xfrm>
          <a:prstGeom prst="rect">
            <a:avLst/>
          </a:prstGeom>
          <a:solidFill>
            <a:srgbClr val="FFBF00"/>
          </a:solidFill>
          <a:ln>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prstClr val="black"/>
                </a:solidFill>
                <a:effectLst/>
                <a:uLnTx/>
                <a:uFillTx/>
                <a:latin typeface="Aptos" panose="02110004020202020204"/>
                <a:ea typeface="+mn-ea"/>
                <a:cs typeface="+mn-cs"/>
              </a:rPr>
              <a:t>Topics</a:t>
            </a: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 Diet | Physical Activity | Metabolic Health| Communal Coping | Family Communication| Cancer Risk &amp; Survivorship | Community-based participatory research methods</a:t>
            </a:r>
          </a:p>
        </p:txBody>
      </p:sp>
    </p:spTree>
    <p:extLst>
      <p:ext uri="{BB962C8B-B14F-4D97-AF65-F5344CB8AC3E}">
        <p14:creationId xmlns:p14="http://schemas.microsoft.com/office/powerpoint/2010/main" val="4494812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5046D96-F4BC-76EB-F8BD-223F7025A99E}"/>
              </a:ext>
              <a:ext uri="{C183D7F6-B498-43B3-948B-1728B52AA6E4}">
                <adec:decorative xmlns:adec="http://schemas.microsoft.com/office/drawing/2017/decorative" val="1"/>
              </a:ext>
            </a:extLst>
          </p:cNvPr>
          <p:cNvSpPr/>
          <p:nvPr/>
        </p:nvSpPr>
        <p:spPr>
          <a:xfrm>
            <a:off x="299433" y="1513775"/>
            <a:ext cx="3727925" cy="489238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 name="Title 3">
            <a:extLst>
              <a:ext uri="{FF2B5EF4-FFF2-40B4-BE49-F238E27FC236}">
                <a16:creationId xmlns:a16="http://schemas.microsoft.com/office/drawing/2014/main" id="{1879346D-0271-6551-0ED4-0A342F037484}"/>
              </a:ext>
            </a:extLst>
          </p:cNvPr>
          <p:cNvSpPr>
            <a:spLocks noGrp="1"/>
          </p:cNvSpPr>
          <p:nvPr>
            <p:ph type="title"/>
          </p:nvPr>
        </p:nvSpPr>
        <p:spPr>
          <a:xfrm>
            <a:off x="0" y="196295"/>
            <a:ext cx="12192000" cy="1325563"/>
          </a:xfrm>
        </p:spPr>
        <p:txBody>
          <a:bodyPr>
            <a:normAutofit/>
          </a:bodyPr>
          <a:lstStyle/>
          <a:p>
            <a:pPr algn="ctr"/>
            <a:r>
              <a:rPr lang="en-US" sz="3200" b="1" dirty="0">
                <a:solidFill>
                  <a:srgbClr val="143157"/>
                </a:solidFill>
                <a:latin typeface="Aptos" panose="020B0004020202020204" pitchFamily="34" charset="0"/>
              </a:rPr>
              <a:t>Natalie Yarish, Ph.D.</a:t>
            </a:r>
            <a:br>
              <a:rPr lang="en-US" sz="3200" b="1" dirty="0">
                <a:solidFill>
                  <a:srgbClr val="143157"/>
                </a:solidFill>
                <a:latin typeface="Aptos" panose="020B0004020202020204" pitchFamily="34" charset="0"/>
              </a:rPr>
            </a:br>
            <a:r>
              <a:rPr lang="en-US" sz="3200" dirty="0">
                <a:solidFill>
                  <a:srgbClr val="143157"/>
                </a:solidFill>
                <a:latin typeface="Aptos" panose="020B0004020202020204" pitchFamily="34" charset="0"/>
              </a:rPr>
              <a:t>Physical activity promotion &amp; exercise psychology</a:t>
            </a:r>
          </a:p>
        </p:txBody>
      </p:sp>
      <p:sp>
        <p:nvSpPr>
          <p:cNvPr id="14" name="Rectangle 13">
            <a:extLst>
              <a:ext uri="{FF2B5EF4-FFF2-40B4-BE49-F238E27FC236}">
                <a16:creationId xmlns:a16="http://schemas.microsoft.com/office/drawing/2014/main" id="{86FB090B-1984-F164-5DE5-AB435FEFF4A7}"/>
              </a:ext>
              <a:ext uri="{C183D7F6-B498-43B3-948B-1728B52AA6E4}">
                <adec:decorative xmlns:adec="http://schemas.microsoft.com/office/drawing/2017/decorative" val="1"/>
              </a:ext>
            </a:extLst>
          </p:cNvPr>
          <p:cNvSpPr/>
          <p:nvPr/>
        </p:nvSpPr>
        <p:spPr>
          <a:xfrm>
            <a:off x="4276189" y="1537859"/>
            <a:ext cx="3727925" cy="489238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TextBox 7">
            <a:extLst>
              <a:ext uri="{FF2B5EF4-FFF2-40B4-BE49-F238E27FC236}">
                <a16:creationId xmlns:a16="http://schemas.microsoft.com/office/drawing/2014/main" id="{67DF41AA-6326-6E9D-0163-55301A7B24F4}"/>
              </a:ext>
            </a:extLst>
          </p:cNvPr>
          <p:cNvSpPr txBox="1"/>
          <p:nvPr/>
        </p:nvSpPr>
        <p:spPr>
          <a:xfrm>
            <a:off x="-180431" y="1537859"/>
            <a:ext cx="4484942" cy="430887"/>
          </a:xfrm>
          <a:prstGeom prst="rect">
            <a:avLst/>
          </a:prstGeom>
          <a:noFill/>
        </p:spPr>
        <p:txBody>
          <a:bodyPr wrap="square" rtlCol="0">
            <a:spAutoFit/>
          </a:bodyPr>
          <a:lstStyle/>
          <a:p>
            <a:pPr algn="ctr"/>
            <a:r>
              <a:rPr lang="en-US" sz="2200" dirty="0">
                <a:latin typeface="Garamond" panose="02020404030301010803" pitchFamily="18" charset="0"/>
              </a:rPr>
              <a:t>1. Physical activity interventions</a:t>
            </a:r>
            <a:endParaRPr lang="en-US" sz="1800" dirty="0">
              <a:latin typeface="Garamond" panose="02020404030301010803" pitchFamily="18" charset="0"/>
            </a:endParaRPr>
          </a:p>
        </p:txBody>
      </p:sp>
      <p:pic>
        <p:nvPicPr>
          <p:cNvPr id="9" name="Picture 8" descr="Photo of a person exercising outdoors.">
            <a:extLst>
              <a:ext uri="{FF2B5EF4-FFF2-40B4-BE49-F238E27FC236}">
                <a16:creationId xmlns:a16="http://schemas.microsoft.com/office/drawing/2014/main" id="{1430509D-480A-A560-4FB6-311F653E37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0200" y="2094563"/>
            <a:ext cx="1724380" cy="1162891"/>
          </a:xfrm>
          <a:prstGeom prst="rect">
            <a:avLst/>
          </a:prstGeom>
        </p:spPr>
      </p:pic>
      <p:pic>
        <p:nvPicPr>
          <p:cNvPr id="3" name="Picture 2" descr="Photo of a person exercising.">
            <a:extLst>
              <a:ext uri="{FF2B5EF4-FFF2-40B4-BE49-F238E27FC236}">
                <a16:creationId xmlns:a16="http://schemas.microsoft.com/office/drawing/2014/main" id="{D7E0CBA4-7750-8AA3-3214-FA602623EE79}"/>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471905" y="3424701"/>
            <a:ext cx="1313060" cy="1447738"/>
          </a:xfrm>
          <a:prstGeom prst="rect">
            <a:avLst/>
          </a:prstGeom>
        </p:spPr>
      </p:pic>
      <p:pic>
        <p:nvPicPr>
          <p:cNvPr id="33" name="Picture 32" descr="Photo of a person exercising at home.">
            <a:extLst>
              <a:ext uri="{FF2B5EF4-FFF2-40B4-BE49-F238E27FC236}">
                <a16:creationId xmlns:a16="http://schemas.microsoft.com/office/drawing/2014/main" id="{449A02A7-241C-18BC-0A1E-6A6BCA8BC148}"/>
              </a:ext>
            </a:extLst>
          </p:cNvPr>
          <p:cNvPicPr>
            <a:picLocks noChangeAspect="1"/>
          </p:cNvPicPr>
          <p:nvPr/>
        </p:nvPicPr>
        <p:blipFill rotWithShape="1">
          <a:blip r:embed="rId4">
            <a:extLst>
              <a:ext uri="{28A0092B-C50C-407E-A947-70E740481C1C}">
                <a14:useLocalDpi xmlns:a14="http://schemas.microsoft.com/office/drawing/2010/main" val="0"/>
              </a:ext>
            </a:extLst>
          </a:blip>
          <a:srcRect r="-3" b="-3"/>
          <a:stretch/>
        </p:blipFill>
        <p:spPr>
          <a:xfrm>
            <a:off x="537067" y="5062941"/>
            <a:ext cx="1489017" cy="1122733"/>
          </a:xfrm>
          <a:prstGeom prst="rect">
            <a:avLst/>
          </a:prstGeom>
        </p:spPr>
      </p:pic>
      <p:pic>
        <p:nvPicPr>
          <p:cNvPr id="7" name="Picture 6" descr="Photo of a person doing physical activity outdoors.">
            <a:extLst>
              <a:ext uri="{FF2B5EF4-FFF2-40B4-BE49-F238E27FC236}">
                <a16:creationId xmlns:a16="http://schemas.microsoft.com/office/drawing/2014/main" id="{F3E4DE8F-B4C7-03E9-1102-C77CDAC21E0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01811" y="2066519"/>
            <a:ext cx="1476035" cy="1014900"/>
          </a:xfrm>
          <a:prstGeom prst="rect">
            <a:avLst/>
          </a:prstGeom>
        </p:spPr>
      </p:pic>
      <p:pic>
        <p:nvPicPr>
          <p:cNvPr id="5" name="Picture 4" descr="Photo of people exercising together outdoors.">
            <a:extLst>
              <a:ext uri="{FF2B5EF4-FFF2-40B4-BE49-F238E27FC236}">
                <a16:creationId xmlns:a16="http://schemas.microsoft.com/office/drawing/2014/main" id="{095F3B30-A22D-444A-17FC-92E1EDF36E2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39315" y="3322551"/>
            <a:ext cx="1905000" cy="1447738"/>
          </a:xfrm>
          <a:prstGeom prst="rect">
            <a:avLst/>
          </a:prstGeom>
        </p:spPr>
      </p:pic>
      <p:pic>
        <p:nvPicPr>
          <p:cNvPr id="34" name="Picture 33" descr="Photo of a person riding a bicycle.">
            <a:extLst>
              <a:ext uri="{FF2B5EF4-FFF2-40B4-BE49-F238E27FC236}">
                <a16:creationId xmlns:a16="http://schemas.microsoft.com/office/drawing/2014/main" id="{7AA037F3-6144-C6C2-5BEE-4043F21602EA}"/>
              </a:ext>
            </a:extLst>
          </p:cNvPr>
          <p:cNvPicPr>
            <a:picLocks noChangeAspect="1"/>
          </p:cNvPicPr>
          <p:nvPr/>
        </p:nvPicPr>
        <p:blipFill rotWithShape="1">
          <a:blip r:embed="rId7">
            <a:extLst>
              <a:ext uri="{28A0092B-C50C-407E-A947-70E740481C1C}">
                <a14:useLocalDpi xmlns:a14="http://schemas.microsoft.com/office/drawing/2010/main" val="0"/>
              </a:ext>
            </a:extLst>
          </a:blip>
          <a:srcRect b="-3"/>
          <a:stretch/>
        </p:blipFill>
        <p:spPr>
          <a:xfrm>
            <a:off x="2337700" y="4868062"/>
            <a:ext cx="1433399" cy="1447739"/>
          </a:xfrm>
          <a:prstGeom prst="rect">
            <a:avLst/>
          </a:prstGeom>
        </p:spPr>
      </p:pic>
      <p:pic>
        <p:nvPicPr>
          <p:cNvPr id="2" name="Picture 1" descr="Infographic summarizing physical activity and social support research.">
            <a:extLst>
              <a:ext uri="{FF2B5EF4-FFF2-40B4-BE49-F238E27FC236}">
                <a16:creationId xmlns:a16="http://schemas.microsoft.com/office/drawing/2014/main" id="{9021DF04-B13B-50F2-40B5-8DC421F0028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80054" y="2200171"/>
            <a:ext cx="1743012" cy="2076768"/>
          </a:xfrm>
          <a:prstGeom prst="rect">
            <a:avLst/>
          </a:prstGeom>
        </p:spPr>
      </p:pic>
      <p:pic>
        <p:nvPicPr>
          <p:cNvPr id="30" name="Picture 29" descr="Photo of a woman participating in physical activity.">
            <a:extLst>
              <a:ext uri="{FF2B5EF4-FFF2-40B4-BE49-F238E27FC236}">
                <a16:creationId xmlns:a16="http://schemas.microsoft.com/office/drawing/2014/main" id="{C035CFD4-3A90-9B84-2C0B-B99FF2EC3B42}"/>
              </a:ext>
            </a:extLst>
          </p:cNvPr>
          <p:cNvPicPr>
            <a:picLocks noChangeAspect="1"/>
          </p:cNvPicPr>
          <p:nvPr/>
        </p:nvPicPr>
        <p:blipFill rotWithShape="1">
          <a:blip r:embed="rId9">
            <a:extLst>
              <a:ext uri="{28A0092B-C50C-407E-A947-70E740481C1C}">
                <a14:useLocalDpi xmlns:a14="http://schemas.microsoft.com/office/drawing/2010/main" val="0"/>
              </a:ext>
            </a:extLst>
          </a:blip>
          <a:srcRect r="-3"/>
          <a:stretch/>
        </p:blipFill>
        <p:spPr>
          <a:xfrm>
            <a:off x="4420758" y="4495253"/>
            <a:ext cx="1689679" cy="1751243"/>
          </a:xfrm>
          <a:prstGeom prst="rect">
            <a:avLst/>
          </a:prstGeom>
        </p:spPr>
      </p:pic>
      <p:sp>
        <p:nvSpPr>
          <p:cNvPr id="15" name="Rectangle 14">
            <a:extLst>
              <a:ext uri="{FF2B5EF4-FFF2-40B4-BE49-F238E27FC236}">
                <a16:creationId xmlns:a16="http://schemas.microsoft.com/office/drawing/2014/main" id="{193F6F1E-C3C7-6188-7029-41914A7FB308}"/>
              </a:ext>
              <a:ext uri="{C183D7F6-B498-43B3-948B-1728B52AA6E4}">
                <adec:decorative xmlns:adec="http://schemas.microsoft.com/office/drawing/2017/decorative" val="1"/>
              </a:ext>
            </a:extLst>
          </p:cNvPr>
          <p:cNvSpPr/>
          <p:nvPr/>
        </p:nvSpPr>
        <p:spPr>
          <a:xfrm>
            <a:off x="8206827" y="1537859"/>
            <a:ext cx="3727925" cy="489238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1" name="TextBox 10">
            <a:extLst>
              <a:ext uri="{FF2B5EF4-FFF2-40B4-BE49-F238E27FC236}">
                <a16:creationId xmlns:a16="http://schemas.microsoft.com/office/drawing/2014/main" id="{514DD853-8418-15AA-F210-123BA05F89DF}"/>
              </a:ext>
            </a:extLst>
          </p:cNvPr>
          <p:cNvSpPr txBox="1"/>
          <p:nvPr/>
        </p:nvSpPr>
        <p:spPr>
          <a:xfrm>
            <a:off x="7723134" y="1503027"/>
            <a:ext cx="4695308" cy="1046440"/>
          </a:xfrm>
          <a:prstGeom prst="rect">
            <a:avLst/>
          </a:prstGeom>
          <a:noFill/>
        </p:spPr>
        <p:txBody>
          <a:bodyPr wrap="square">
            <a:spAutoFit/>
          </a:bodyPr>
          <a:lstStyle/>
          <a:p>
            <a:pPr algn="ctr"/>
            <a:r>
              <a:rPr lang="en-US" sz="2000" dirty="0">
                <a:latin typeface="Garamond" panose="02020404030301010803" pitchFamily="18" charset="0"/>
              </a:rPr>
              <a:t>3. Physical activity measurement &amp; psychometrics </a:t>
            </a:r>
          </a:p>
          <a:p>
            <a:pPr algn="ctr"/>
            <a:endParaRPr lang="en-US" sz="2200" b="1" dirty="0"/>
          </a:p>
        </p:txBody>
      </p:sp>
      <p:sp>
        <p:nvSpPr>
          <p:cNvPr id="18" name="TextBox 17">
            <a:extLst>
              <a:ext uri="{FF2B5EF4-FFF2-40B4-BE49-F238E27FC236}">
                <a16:creationId xmlns:a16="http://schemas.microsoft.com/office/drawing/2014/main" id="{BCC47568-1742-6060-8E7C-360843718787}"/>
              </a:ext>
            </a:extLst>
          </p:cNvPr>
          <p:cNvSpPr txBox="1"/>
          <p:nvPr/>
        </p:nvSpPr>
        <p:spPr>
          <a:xfrm>
            <a:off x="4145118" y="1513775"/>
            <a:ext cx="3930638" cy="430887"/>
          </a:xfrm>
          <a:prstGeom prst="rect">
            <a:avLst/>
          </a:prstGeom>
          <a:noFill/>
        </p:spPr>
        <p:txBody>
          <a:bodyPr wrap="square" rtlCol="0">
            <a:spAutoFit/>
          </a:bodyPr>
          <a:lstStyle/>
          <a:p>
            <a:pPr algn="ctr"/>
            <a:r>
              <a:rPr lang="en-US" sz="2200" dirty="0">
                <a:latin typeface="Garamond" panose="02020404030301010803" pitchFamily="18" charset="0"/>
              </a:rPr>
              <a:t>2. Social connection</a:t>
            </a:r>
          </a:p>
        </p:txBody>
      </p:sp>
      <p:pic>
        <p:nvPicPr>
          <p:cNvPr id="25" name="Picture 24" descr="Photo of a diverse group of people together.">
            <a:extLst>
              <a:ext uri="{FF2B5EF4-FFF2-40B4-BE49-F238E27FC236}">
                <a16:creationId xmlns:a16="http://schemas.microsoft.com/office/drawing/2014/main" id="{C544B264-0E0F-6A12-89E0-72A816AE32C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134410" y="2172981"/>
            <a:ext cx="1838756" cy="2076768"/>
          </a:xfrm>
          <a:prstGeom prst="rect">
            <a:avLst/>
          </a:prstGeom>
        </p:spPr>
      </p:pic>
      <p:pic>
        <p:nvPicPr>
          <p:cNvPr id="36" name="Picture 35" descr="Group photo of people participating in a community or research event.">
            <a:extLst>
              <a:ext uri="{FF2B5EF4-FFF2-40B4-BE49-F238E27FC236}">
                <a16:creationId xmlns:a16="http://schemas.microsoft.com/office/drawing/2014/main" id="{FF3BDA74-E51F-25ED-C7F5-5EDBA90EB31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783424" y="2252255"/>
            <a:ext cx="1208002" cy="959110"/>
          </a:xfrm>
          <a:prstGeom prst="rect">
            <a:avLst/>
          </a:prstGeom>
        </p:spPr>
      </p:pic>
      <p:pic>
        <p:nvPicPr>
          <p:cNvPr id="16" name="Picture 15" descr="Photo of a group participating in physical activity.">
            <a:extLst>
              <a:ext uri="{FF2B5EF4-FFF2-40B4-BE49-F238E27FC236}">
                <a16:creationId xmlns:a16="http://schemas.microsoft.com/office/drawing/2014/main" id="{EA9A4C31-BCDF-951F-095F-75800A4D74A1}"/>
              </a:ext>
              <a:ext uri="{C183D7F6-B498-43B3-948B-1728B52AA6E4}">
                <adec:decorative xmlns:adec="http://schemas.microsoft.com/office/drawing/2017/decorative" val="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225087" y="2393040"/>
            <a:ext cx="1433132" cy="716638"/>
          </a:xfrm>
          <a:prstGeom prst="rect">
            <a:avLst/>
          </a:prstGeom>
        </p:spPr>
      </p:pic>
      <p:pic>
        <p:nvPicPr>
          <p:cNvPr id="32" name="Picture 31" descr="Photo of a fitness or physical activity device.">
            <a:extLst>
              <a:ext uri="{FF2B5EF4-FFF2-40B4-BE49-F238E27FC236}">
                <a16:creationId xmlns:a16="http://schemas.microsoft.com/office/drawing/2014/main" id="{A1F0B769-3325-1D24-C667-2D6A66C3F99A}"/>
              </a:ext>
            </a:extLst>
          </p:cNvPr>
          <p:cNvPicPr>
            <a:picLocks noChangeAspect="1"/>
          </p:cNvPicPr>
          <p:nvPr/>
        </p:nvPicPr>
        <p:blipFill rotWithShape="1">
          <a:blip r:embed="rId13">
            <a:extLst>
              <a:ext uri="{28A0092B-C50C-407E-A947-70E740481C1C}">
                <a14:useLocalDpi xmlns:a14="http://schemas.microsoft.com/office/drawing/2010/main" val="0"/>
              </a:ext>
            </a:extLst>
          </a:blip>
          <a:srcRect r="-3"/>
          <a:stretch/>
        </p:blipFill>
        <p:spPr>
          <a:xfrm>
            <a:off x="6246630" y="4537361"/>
            <a:ext cx="1670206" cy="1731832"/>
          </a:xfrm>
          <a:prstGeom prst="rect">
            <a:avLst/>
          </a:prstGeom>
        </p:spPr>
      </p:pic>
      <p:pic>
        <p:nvPicPr>
          <p:cNvPr id="19" name="Picture 18" descr="Photo of a person participating in an exercise activity.">
            <a:extLst>
              <a:ext uri="{FF2B5EF4-FFF2-40B4-BE49-F238E27FC236}">
                <a16:creationId xmlns:a16="http://schemas.microsoft.com/office/drawing/2014/main" id="{04E2A7CC-DF80-14A2-2BD0-D0532912B080}"/>
              </a:ext>
            </a:extLst>
          </p:cNvPr>
          <p:cNvPicPr>
            <a:picLocks noChangeAspect="1"/>
          </p:cNvPicPr>
          <p:nvPr/>
        </p:nvPicPr>
        <p:blipFill rotWithShape="1">
          <a:blip r:embed="rId14">
            <a:extLst>
              <a:ext uri="{28A0092B-C50C-407E-A947-70E740481C1C}">
                <a14:useLocalDpi xmlns:a14="http://schemas.microsoft.com/office/drawing/2010/main" val="0"/>
              </a:ext>
            </a:extLst>
          </a:blip>
          <a:srcRect b="-1"/>
          <a:stretch/>
        </p:blipFill>
        <p:spPr>
          <a:xfrm>
            <a:off x="10131801" y="3592547"/>
            <a:ext cx="1230691" cy="907146"/>
          </a:xfrm>
          <a:prstGeom prst="rect">
            <a:avLst/>
          </a:prstGeom>
        </p:spPr>
      </p:pic>
      <p:sp>
        <p:nvSpPr>
          <p:cNvPr id="23" name="TextBox 22">
            <a:extLst>
              <a:ext uri="{FF2B5EF4-FFF2-40B4-BE49-F238E27FC236}">
                <a16:creationId xmlns:a16="http://schemas.microsoft.com/office/drawing/2014/main" id="{410062A8-8AB9-59D0-FD4F-739FEEFB2ADE}"/>
              </a:ext>
            </a:extLst>
          </p:cNvPr>
          <p:cNvSpPr txBox="1"/>
          <p:nvPr/>
        </p:nvSpPr>
        <p:spPr>
          <a:xfrm>
            <a:off x="8009596" y="3245295"/>
            <a:ext cx="4122385" cy="677108"/>
          </a:xfrm>
          <a:prstGeom prst="rect">
            <a:avLst/>
          </a:prstGeom>
          <a:noFill/>
        </p:spPr>
        <p:txBody>
          <a:bodyPr wrap="square">
            <a:spAutoFit/>
          </a:bodyPr>
          <a:lstStyle/>
          <a:p>
            <a:pPr algn="ctr"/>
            <a:r>
              <a:rPr lang="en-US" sz="1600" dirty="0">
                <a:latin typeface="Garamond" panose="02020404030301010803" pitchFamily="18" charset="0"/>
              </a:rPr>
              <a:t>Physical Activity &amp; Social Support Scale </a:t>
            </a:r>
          </a:p>
          <a:p>
            <a:pPr algn="ctr"/>
            <a:endParaRPr lang="en-US" sz="2200" b="1" dirty="0"/>
          </a:p>
        </p:txBody>
      </p:sp>
      <p:pic>
        <p:nvPicPr>
          <p:cNvPr id="21" name="Picture 20" descr="Photo of people exercising together.">
            <a:extLst>
              <a:ext uri="{FF2B5EF4-FFF2-40B4-BE49-F238E27FC236}">
                <a16:creationId xmlns:a16="http://schemas.microsoft.com/office/drawing/2014/main" id="{8913C319-DFAB-0950-8450-89C7A798C642}"/>
              </a:ext>
            </a:extLst>
          </p:cNvPr>
          <p:cNvPicPr>
            <a:picLocks noChangeAspect="1"/>
          </p:cNvPicPr>
          <p:nvPr/>
        </p:nvPicPr>
        <p:blipFill rotWithShape="1">
          <a:blip r:embed="rId15">
            <a:extLst>
              <a:ext uri="{28A0092B-C50C-407E-A947-70E740481C1C}">
                <a14:useLocalDpi xmlns:a14="http://schemas.microsoft.com/office/drawing/2010/main" val="0"/>
              </a:ext>
            </a:extLst>
          </a:blip>
          <a:srcRect/>
          <a:stretch/>
        </p:blipFill>
        <p:spPr>
          <a:xfrm>
            <a:off x="8826844" y="3592547"/>
            <a:ext cx="1184675" cy="1322896"/>
          </a:xfrm>
          <a:prstGeom prst="rect">
            <a:avLst/>
          </a:prstGeom>
        </p:spPr>
      </p:pic>
      <p:pic>
        <p:nvPicPr>
          <p:cNvPr id="20" name="Content Placeholder 3" descr="Infographic related to physical activity and health.">
            <a:extLst>
              <a:ext uri="{FF2B5EF4-FFF2-40B4-BE49-F238E27FC236}">
                <a16:creationId xmlns:a16="http://schemas.microsoft.com/office/drawing/2014/main" id="{D6EDBF9F-0E51-89AB-6D81-474BDA152BB8}"/>
              </a:ext>
            </a:extLst>
          </p:cNvPr>
          <p:cNvPicPr>
            <a:picLocks noChangeAspect="1"/>
          </p:cNvPicPr>
          <p:nvPr/>
        </p:nvPicPr>
        <p:blipFill rotWithShape="1">
          <a:blip r:embed="rId16">
            <a:extLst>
              <a:ext uri="{28A0092B-C50C-407E-A947-70E740481C1C}">
                <a14:useLocalDpi xmlns:a14="http://schemas.microsoft.com/office/drawing/2010/main" val="0"/>
              </a:ext>
            </a:extLst>
          </a:blip>
          <a:srcRect/>
          <a:stretch/>
        </p:blipFill>
        <p:spPr>
          <a:xfrm>
            <a:off x="8826844" y="5041835"/>
            <a:ext cx="1184675" cy="1322896"/>
          </a:xfrm>
          <a:prstGeom prst="rect">
            <a:avLst/>
          </a:prstGeom>
        </p:spPr>
      </p:pic>
      <p:pic>
        <p:nvPicPr>
          <p:cNvPr id="22" name="Content Placeholder 3" descr="Photo of people participating in a group activity.">
            <a:extLst>
              <a:ext uri="{FF2B5EF4-FFF2-40B4-BE49-F238E27FC236}">
                <a16:creationId xmlns:a16="http://schemas.microsoft.com/office/drawing/2014/main" id="{FC4705F8-AC00-FB86-C73D-1F3690510A4F}"/>
              </a:ext>
            </a:extLst>
          </p:cNvPr>
          <p:cNvPicPr>
            <a:picLocks noChangeAspect="1"/>
          </p:cNvPicPr>
          <p:nvPr/>
        </p:nvPicPr>
        <p:blipFill rotWithShape="1">
          <a:blip r:embed="rId17">
            <a:extLst>
              <a:ext uri="{28A0092B-C50C-407E-A947-70E740481C1C}">
                <a14:useLocalDpi xmlns:a14="http://schemas.microsoft.com/office/drawing/2010/main" val="0"/>
              </a:ext>
            </a:extLst>
          </a:blip>
          <a:srcRect r="-6" b="-5"/>
          <a:stretch/>
        </p:blipFill>
        <p:spPr>
          <a:xfrm>
            <a:off x="10116687" y="4538062"/>
            <a:ext cx="1245805" cy="738664"/>
          </a:xfrm>
          <a:prstGeom prst="rect">
            <a:avLst/>
          </a:prstGeom>
        </p:spPr>
      </p:pic>
      <p:pic>
        <p:nvPicPr>
          <p:cNvPr id="17" name="Picture 16" descr="Photo of people participating in a group exercise activity.">
            <a:extLst>
              <a:ext uri="{FF2B5EF4-FFF2-40B4-BE49-F238E27FC236}">
                <a16:creationId xmlns:a16="http://schemas.microsoft.com/office/drawing/2014/main" id="{6B125285-B059-7076-962F-454AF28FD537}"/>
              </a:ext>
            </a:extLst>
          </p:cNvPr>
          <p:cNvPicPr>
            <a:picLocks noChangeAspect="1"/>
          </p:cNvPicPr>
          <p:nvPr/>
        </p:nvPicPr>
        <p:blipFill rotWithShape="1">
          <a:blip r:embed="rId18">
            <a:extLst>
              <a:ext uri="{28A0092B-C50C-407E-A947-70E740481C1C}">
                <a14:useLocalDpi xmlns:a14="http://schemas.microsoft.com/office/drawing/2010/main" val="0"/>
              </a:ext>
            </a:extLst>
          </a:blip>
          <a:srcRect/>
          <a:stretch/>
        </p:blipFill>
        <p:spPr>
          <a:xfrm>
            <a:off x="10131801" y="5370875"/>
            <a:ext cx="1245805" cy="1002050"/>
          </a:xfrm>
          <a:prstGeom prst="rect">
            <a:avLst/>
          </a:prstGeom>
        </p:spPr>
      </p:pic>
    </p:spTree>
    <p:extLst>
      <p:ext uri="{BB962C8B-B14F-4D97-AF65-F5344CB8AC3E}">
        <p14:creationId xmlns:p14="http://schemas.microsoft.com/office/powerpoint/2010/main" val="349185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900" decel="100000" fill="hold"/>
                                        <p:tgtEl>
                                          <p:spTgt spid="9"/>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900" decel="100000" fill="hold"/>
                                        <p:tgtEl>
                                          <p:spTgt spid="7"/>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900" decel="100000" fill="hold"/>
                                        <p:tgtEl>
                                          <p:spTgt spid="3"/>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900" decel="100000" fill="hold"/>
                                        <p:tgtEl>
                                          <p:spTgt spid="5"/>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ppt_x"/>
                                          </p:val>
                                        </p:tav>
                                        <p:tav tm="100000">
                                          <p:val>
                                            <p:strVal val="#ppt_x"/>
                                          </p:val>
                                        </p:tav>
                                      </p:tavLst>
                                    </p:anim>
                                    <p:anim calcmode="lin" valueType="num">
                                      <p:cBhvr additive="base">
                                        <p:cTn id="3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6828B3-E5E2-44E5-B419-6AECC588DC6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0AC7258-859A-C40F-8C0B-58A901985D86}"/>
              </a:ext>
            </a:extLst>
          </p:cNvPr>
          <p:cNvSpPr>
            <a:spLocks noGrp="1"/>
          </p:cNvSpPr>
          <p:nvPr>
            <p:ph type="title" idx="4294967295"/>
          </p:nvPr>
        </p:nvSpPr>
        <p:spPr>
          <a:xfrm>
            <a:off x="727075" y="427038"/>
            <a:ext cx="8561304" cy="8778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143157"/>
                </a:solidFill>
                <a:effectLst/>
                <a:uLnTx/>
                <a:uFillTx/>
                <a:latin typeface="Aptos" panose="020B0004020202020204" pitchFamily="34" charset="0"/>
                <a:ea typeface="+mn-ea"/>
                <a:cs typeface="+mn-cs"/>
              </a:rPr>
              <a:t>Faculty in Health Psychology Accepting Students</a:t>
            </a:r>
          </a:p>
        </p:txBody>
      </p:sp>
      <p:pic>
        <p:nvPicPr>
          <p:cNvPr id="5" name="Picture 2" descr="Professional headshot of Abby Braitman.">
            <a:extLst>
              <a:ext uri="{FF2B5EF4-FFF2-40B4-BE49-F238E27FC236}">
                <a16:creationId xmlns:a16="http://schemas.microsoft.com/office/drawing/2014/main" id="{D415DF44-F3E9-6C83-E473-68070ADC69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0720" y="1421779"/>
            <a:ext cx="1676400" cy="2514600"/>
          </a:xfrm>
          <a:prstGeom prst="rect">
            <a:avLst/>
          </a:prstGeom>
          <a:noFill/>
          <a:ln w="57150">
            <a:solidFill>
              <a:schemeClr val="accent4"/>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9" name="Picture 10" descr="Professional headshot of a Health Psychology faculty member (Miguel Padilla).">
            <a:extLst>
              <a:ext uri="{FF2B5EF4-FFF2-40B4-BE49-F238E27FC236}">
                <a16:creationId xmlns:a16="http://schemas.microsoft.com/office/drawing/2014/main" id="{018943E9-2D07-DA22-CF90-6EA52B6C8D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0720" y="4185760"/>
            <a:ext cx="1680210" cy="2514600"/>
          </a:xfrm>
          <a:prstGeom prst="rect">
            <a:avLst/>
          </a:prstGeom>
          <a:noFill/>
          <a:ln w="57150">
            <a:solidFill>
              <a:schemeClr val="accent4"/>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6" name="Picture 4" descr="Professional headshot of a Health Psychology faculty member (Sarah Ehlke).">
            <a:extLst>
              <a:ext uri="{FF2B5EF4-FFF2-40B4-BE49-F238E27FC236}">
                <a16:creationId xmlns:a16="http://schemas.microsoft.com/office/drawing/2014/main" id="{7A2C3B36-767E-DA68-3006-33B4965EF3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0233" y="1421779"/>
            <a:ext cx="1680210" cy="2514600"/>
          </a:xfrm>
          <a:prstGeom prst="rect">
            <a:avLst/>
          </a:prstGeom>
          <a:noFill/>
          <a:ln w="57150">
            <a:solidFill>
              <a:schemeClr val="accent4"/>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 name="Picture 12" descr="Professional headshot of a Health Psychology faculty member (James Paulson).">
            <a:extLst>
              <a:ext uri="{FF2B5EF4-FFF2-40B4-BE49-F238E27FC236}">
                <a16:creationId xmlns:a16="http://schemas.microsoft.com/office/drawing/2014/main" id="{1FE58B4C-7080-9179-B013-DD0FB66897E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93608" y="4185760"/>
            <a:ext cx="1676400" cy="2514600"/>
          </a:xfrm>
          <a:prstGeom prst="rect">
            <a:avLst/>
          </a:prstGeom>
          <a:noFill/>
          <a:ln w="57150">
            <a:solidFill>
              <a:schemeClr val="accent4"/>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1" name="Picture 10" descr="Professional headshot of a Health Psychology faculty member (Matt Henson).">
            <a:extLst>
              <a:ext uri="{FF2B5EF4-FFF2-40B4-BE49-F238E27FC236}">
                <a16:creationId xmlns:a16="http://schemas.microsoft.com/office/drawing/2014/main" id="{AFB4CEFB-218D-7CAB-609A-5038336F32A5}"/>
              </a:ext>
            </a:extLst>
          </p:cNvPr>
          <p:cNvPicPr>
            <a:picLocks noChangeAspect="1"/>
          </p:cNvPicPr>
          <p:nvPr/>
        </p:nvPicPr>
        <p:blipFill>
          <a:blip r:embed="rId6">
            <a:alphaModFix amt="50000"/>
            <a:extLst>
              <a:ext uri="{28A0092B-C50C-407E-A947-70E740481C1C}">
                <a14:useLocalDpi xmlns:a14="http://schemas.microsoft.com/office/drawing/2010/main" val="0"/>
              </a:ext>
            </a:extLst>
          </a:blip>
          <a:srcRect/>
          <a:stretch>
            <a:fillRect/>
          </a:stretch>
        </p:blipFill>
        <p:spPr>
          <a:xfrm>
            <a:off x="6173556" y="1421779"/>
            <a:ext cx="1680210" cy="2514392"/>
          </a:xfrm>
          <a:prstGeom prst="rect">
            <a:avLst/>
          </a:prstGeom>
          <a:effectLst>
            <a:outerShdw blurRad="50800" dist="38100" dir="2700000" algn="tl" rotWithShape="0">
              <a:prstClr val="black">
                <a:alpha val="40000"/>
              </a:prstClr>
            </a:outerShdw>
          </a:effectLst>
        </p:spPr>
      </p:pic>
      <p:pic>
        <p:nvPicPr>
          <p:cNvPr id="3" name="Picture 2" descr="Professional headshot of a Health Psychology faculty member (Danyel Smith).">
            <a:extLst>
              <a:ext uri="{FF2B5EF4-FFF2-40B4-BE49-F238E27FC236}">
                <a16:creationId xmlns:a16="http://schemas.microsoft.com/office/drawing/2014/main" id="{6E708970-38F8-8F86-8279-01839758A194}"/>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6132686" y="4185760"/>
            <a:ext cx="1741517" cy="2514392"/>
          </a:xfrm>
          <a:prstGeom prst="rect">
            <a:avLst/>
          </a:prstGeom>
          <a:ln w="57150">
            <a:solidFill>
              <a:schemeClr val="accent4"/>
            </a:solidFill>
          </a:ln>
          <a:effectLst>
            <a:outerShdw blurRad="50800" dist="38100" dir="2700000" algn="tl" rotWithShape="0">
              <a:prstClr val="black">
                <a:alpha val="40000"/>
              </a:prstClr>
            </a:outerShdw>
          </a:effectLst>
        </p:spPr>
      </p:pic>
      <p:pic>
        <p:nvPicPr>
          <p:cNvPr id="16" name="Picture 15" descr="Professional headshot of a Health Psychology faculty affiliate (Kristin Heron).">
            <a:extLst>
              <a:ext uri="{FF2B5EF4-FFF2-40B4-BE49-F238E27FC236}">
                <a16:creationId xmlns:a16="http://schemas.microsoft.com/office/drawing/2014/main" id="{D6D8E012-0089-B088-F90F-332CA0BC7BF5}"/>
              </a:ext>
            </a:extLst>
          </p:cNvPr>
          <p:cNvPicPr>
            <a:picLocks noChangeAspect="1"/>
          </p:cNvPicPr>
          <p:nvPr/>
        </p:nvPicPr>
        <p:blipFill>
          <a:blip r:embed="rId8">
            <a:alphaModFix amt="50000"/>
            <a:extLst>
              <a:ext uri="{28A0092B-C50C-407E-A947-70E740481C1C}">
                <a14:useLocalDpi xmlns:a14="http://schemas.microsoft.com/office/drawing/2010/main" val="0"/>
              </a:ext>
            </a:extLst>
          </a:blip>
          <a:srcRect/>
          <a:stretch>
            <a:fillRect/>
          </a:stretch>
        </p:blipFill>
        <p:spPr>
          <a:xfrm>
            <a:off x="8336880" y="1421779"/>
            <a:ext cx="1680210" cy="2514392"/>
          </a:xfrm>
          <a:prstGeom prst="rect">
            <a:avLst/>
          </a:prstGeom>
          <a:effectLst>
            <a:outerShdw blurRad="50800" dist="38100" dir="2700000" algn="tl" rotWithShape="0">
              <a:prstClr val="black">
                <a:alpha val="40000"/>
              </a:prstClr>
            </a:outerShdw>
          </a:effectLst>
        </p:spPr>
      </p:pic>
      <p:pic>
        <p:nvPicPr>
          <p:cNvPr id="4" name="Picture 3" descr="Professional headshot of a Health Psychology faculty affiliate (Natalie Yarish).">
            <a:extLst>
              <a:ext uri="{FF2B5EF4-FFF2-40B4-BE49-F238E27FC236}">
                <a16:creationId xmlns:a16="http://schemas.microsoft.com/office/drawing/2014/main" id="{D223FB96-D27F-7D47-1FF2-D881D314D39F}"/>
              </a:ext>
            </a:extLst>
          </p:cNvPr>
          <p:cNvPicPr>
            <a:picLocks noChangeAspect="1"/>
          </p:cNvPicPr>
          <p:nvPr/>
        </p:nvPicPr>
        <p:blipFill rotWithShape="1">
          <a:blip r:embed="rId9">
            <a:extLst>
              <a:ext uri="{28A0092B-C50C-407E-A947-70E740481C1C}">
                <a14:useLocalDpi xmlns:a14="http://schemas.microsoft.com/office/drawing/2010/main" val="0"/>
              </a:ext>
            </a:extLst>
          </a:blip>
          <a:srcRect/>
          <a:stretch/>
        </p:blipFill>
        <p:spPr>
          <a:xfrm>
            <a:off x="8336880" y="4185760"/>
            <a:ext cx="1677942" cy="2514600"/>
          </a:xfrm>
          <a:prstGeom prst="rect">
            <a:avLst/>
          </a:prstGeom>
          <a:ln w="57150">
            <a:solidFill>
              <a:schemeClr val="accent4"/>
            </a:solidFill>
          </a:ln>
          <a:effectLst>
            <a:outerShdw blurRad="50800" dist="38100" dir="2700000" algn="tl" rotWithShape="0">
              <a:prstClr val="black">
                <a:alpha val="40000"/>
              </a:prstClr>
            </a:outerShdw>
          </a:effectLst>
        </p:spPr>
      </p:pic>
      <p:sp>
        <p:nvSpPr>
          <p:cNvPr id="15" name="TextBox 14">
            <a:extLst>
              <a:ext uri="{FF2B5EF4-FFF2-40B4-BE49-F238E27FC236}">
                <a16:creationId xmlns:a16="http://schemas.microsoft.com/office/drawing/2014/main" id="{3C4E7CF3-37EA-556C-A825-85A5C9B2B6C2}"/>
              </a:ext>
            </a:extLst>
          </p:cNvPr>
          <p:cNvSpPr txBox="1"/>
          <p:nvPr/>
        </p:nvSpPr>
        <p:spPr>
          <a:xfrm>
            <a:off x="10341280" y="3429000"/>
            <a:ext cx="1544845" cy="1015663"/>
          </a:xfrm>
          <a:prstGeom prst="rect">
            <a:avLst/>
          </a:prstGeom>
          <a:noFill/>
          <a:ln w="38100">
            <a:solidFill>
              <a:schemeClr val="accent4"/>
            </a:solidFill>
          </a:ln>
        </p:spPr>
        <p:txBody>
          <a:bodyPr wrap="square" rtlCol="0">
            <a:spAutoFit/>
          </a:bodyPr>
          <a:lstStyle/>
          <a:p>
            <a:pPr algn="ctr"/>
            <a:r>
              <a:rPr lang="en-US" sz="2000" dirty="0">
                <a:solidFill>
                  <a:srgbClr val="143157"/>
                </a:solidFill>
                <a:latin typeface="Aptos" panose="020B0004020202020204" pitchFamily="34" charset="0"/>
              </a:rPr>
              <a:t>*Accepting Students This Cycle*</a:t>
            </a:r>
          </a:p>
        </p:txBody>
      </p:sp>
    </p:spTree>
    <p:extLst>
      <p:ext uri="{BB962C8B-B14F-4D97-AF65-F5344CB8AC3E}">
        <p14:creationId xmlns:p14="http://schemas.microsoft.com/office/powerpoint/2010/main" val="39510247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067B9C0-08FE-0525-5CB8-BA3F987E2894}"/>
              </a:ext>
            </a:extLst>
          </p:cNvPr>
          <p:cNvSpPr>
            <a:spLocks noGrp="1"/>
          </p:cNvSpPr>
          <p:nvPr>
            <p:ph type="title"/>
          </p:nvPr>
        </p:nvSpPr>
        <p:spPr/>
        <p:txBody>
          <a:bodyPr/>
          <a:lstStyle/>
          <a:p>
            <a:r>
              <a:rPr lang="en-US" dirty="0"/>
              <a:t>Relevant Links</a:t>
            </a:r>
          </a:p>
        </p:txBody>
      </p:sp>
      <p:sp>
        <p:nvSpPr>
          <p:cNvPr id="2" name="Text Placeholder 1">
            <a:extLst>
              <a:ext uri="{FF2B5EF4-FFF2-40B4-BE49-F238E27FC236}">
                <a16:creationId xmlns:a16="http://schemas.microsoft.com/office/drawing/2014/main" id="{1016A8EA-55BB-4248-B03B-5C0423318637}"/>
              </a:ext>
            </a:extLst>
          </p:cNvPr>
          <p:cNvSpPr>
            <a:spLocks noGrp="1"/>
          </p:cNvSpPr>
          <p:nvPr>
            <p:ph idx="1"/>
          </p:nvPr>
        </p:nvSpPr>
        <p:spPr/>
        <p:txBody>
          <a:bodyPr>
            <a:normAutofit lnSpcReduction="10000"/>
          </a:bodyPr>
          <a:lstStyle/>
          <a:p>
            <a:r>
              <a:rPr lang="en-US">
                <a:hlinkClick r:id="rId2"/>
              </a:rPr>
              <a:t>Health Psychology Program</a:t>
            </a:r>
            <a:endParaRPr lang="en-US" dirty="0"/>
          </a:p>
          <a:p>
            <a:r>
              <a:rPr lang="en-US">
                <a:hlinkClick r:id="rId3"/>
              </a:rPr>
              <a:t>Health Psychology Faculty</a:t>
            </a:r>
          </a:p>
          <a:p>
            <a:r>
              <a:rPr lang="en-US">
                <a:hlinkClick r:id="rId4"/>
              </a:rPr>
              <a:t>Health Psychology Labs</a:t>
            </a:r>
          </a:p>
          <a:p>
            <a:r>
              <a:rPr lang="en-US">
                <a:hlinkClick r:id="rId5"/>
              </a:rPr>
              <a:t>Ph.D. Admission</a:t>
            </a:r>
          </a:p>
          <a:p>
            <a:r>
              <a:rPr lang="en-US">
                <a:hlinkClick r:id="rId6"/>
              </a:rPr>
              <a:t>Health Psychology FAQ</a:t>
            </a:r>
          </a:p>
          <a:p>
            <a:r>
              <a:rPr lang="en-US">
                <a:hlinkClick r:id="rId7"/>
              </a:rPr>
              <a:t>Health Psychology Student Association</a:t>
            </a:r>
          </a:p>
          <a:p>
            <a:endParaRPr lang="en-US">
              <a:hlinkClick r:id="rId7"/>
            </a:endParaRPr>
          </a:p>
          <a:p>
            <a:r>
              <a:rPr lang="en-US"/>
              <a:t>Applications are due December 1</a:t>
            </a:r>
          </a:p>
          <a:p>
            <a:r>
              <a:rPr lang="en-US">
                <a:hlinkClick r:id="rId8"/>
              </a:rPr>
              <a:t>Questions? abraitma@odu.edu</a:t>
            </a:r>
          </a:p>
        </p:txBody>
      </p:sp>
    </p:spTree>
    <p:extLst>
      <p:ext uri="{BB962C8B-B14F-4D97-AF65-F5344CB8AC3E}">
        <p14:creationId xmlns:p14="http://schemas.microsoft.com/office/powerpoint/2010/main" val="221439243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03C11B4B-D5B2-468C-90A2-8DB7582E5999}">
  <we:reference id="f69759b7-74bb-46f5-a7f5-4305674caf30" version="1.0.0.1" store="EXCatalog" storeType="EXCatalog"/>
  <we:alternateReferences>
    <we:reference id="WA200009887" version="1.0.0.1" store="en-US"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Office Theme</Template>
  <TotalTime>31123</TotalTime>
  <Words>1738</Words>
  <Application>Microsoft Office PowerPoint</Application>
  <PresentationFormat>Widescreen</PresentationFormat>
  <Paragraphs>194</Paragraphs>
  <Slides>29</Slides>
  <Notes>0</Notes>
  <HiddenSlides>0</HiddenSlides>
  <MMClips>0</MMClips>
  <ScaleCrop>false</ScaleCrop>
  <HeadingPairs>
    <vt:vector size="4" baseType="variant">
      <vt:variant>
        <vt:lpstr>Theme</vt:lpstr>
      </vt:variant>
      <vt:variant>
        <vt:i4>2</vt:i4>
      </vt:variant>
      <vt:variant>
        <vt:lpstr>Slide Titles</vt:lpstr>
      </vt:variant>
      <vt:variant>
        <vt:i4>29</vt:i4>
      </vt:variant>
    </vt:vector>
  </HeadingPairs>
  <TitlesOfParts>
    <vt:vector size="31" baseType="lpstr">
      <vt:lpstr>Office Theme</vt:lpstr>
      <vt:lpstr>1_Office Theme</vt:lpstr>
      <vt:lpstr>ODU Health Psychology Alumni Testimonial #1</vt:lpstr>
      <vt:lpstr>ODU Health Psychology Alumni Testimonial #2</vt:lpstr>
      <vt:lpstr>ODU Health Psychology Alumni Testimonial #3</vt:lpstr>
      <vt:lpstr>ODU Health Psychology Alumni Testimonial #4</vt:lpstr>
      <vt:lpstr>ODU Health Psychology Alumni Testimonial #5</vt:lpstr>
      <vt:lpstr>Virtual Open House for Psychology Ph.D. - Health</vt:lpstr>
      <vt:lpstr>Old Dominion University</vt:lpstr>
      <vt:lpstr>Hampton Roads, VA</vt:lpstr>
      <vt:lpstr>ODU Psychology Department</vt:lpstr>
      <vt:lpstr>Discipline Diversity and Collaborations</vt:lpstr>
      <vt:lpstr>Faculty Research Funding</vt:lpstr>
      <vt:lpstr>Student Research Funding</vt:lpstr>
      <vt:lpstr>Research: Regional Relationships</vt:lpstr>
      <vt:lpstr>What is Health Psychology?</vt:lpstr>
      <vt:lpstr>Health Psychology Curriculum at ODU</vt:lpstr>
      <vt:lpstr>Health Psychology at ODU</vt:lpstr>
      <vt:lpstr>ODU Health Psychology Alumni</vt:lpstr>
      <vt:lpstr>ODU Health Psychology Current PhD Students</vt:lpstr>
      <vt:lpstr>Faculty in Health Psychology</vt:lpstr>
      <vt:lpstr>Abby Braitman, Ph.D. Improving College Student Behavioral Health</vt:lpstr>
      <vt:lpstr>Sarah Ehlke, Ph.D. Substance Use among Young Adults, particularly LGBQ+ Women</vt:lpstr>
      <vt:lpstr>James (Matt) Henson, Ph.D. Training:  Quantitative Psychology Applied Research: Substance use predictors, sequela, and intervention among emerging adults</vt:lpstr>
      <vt:lpstr>Kristin Heron, Ph.D. Clinical (&amp; Health) Psychology</vt:lpstr>
      <vt:lpstr>Miguel Padilla, Ph.D. Methodology and Occupational &amp; Social Health</vt:lpstr>
      <vt:lpstr>James F. Paulson, Ph.D. Pregnancy and Postpartum, Family, and Pediatrics</vt:lpstr>
      <vt:lpstr>CYNERGI Research Collaborative</vt:lpstr>
      <vt:lpstr>Natalie Yarish, Ph.D. Physical activity promotion &amp; exercise psychology</vt:lpstr>
      <vt:lpstr>Faculty in Health Psychology Accepting Students</vt:lpstr>
      <vt:lpstr>Relevant Links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ODU Health Psychology Virtual Open House — Fall 2027 Admissions</dc:title>
  <dc:subject>Psychology Ph.D. – Health Psychology virtual open house</dc:subject>
  <dc:creator>Austin Manganiello</dc:creator>
  <cp:keywords>accessibility, ODU, Old Dominion University, Health Psychology, PhD, admissions, Fall 2027</cp:keywords>
  <dc:description>Accessibility pass: descriptive alt text, semantic slide titles, language metadata, and descriptive hyperlinks.</dc:description>
  <cp:lastModifiedBy>Abby Braitman</cp:lastModifiedBy>
  <cp:revision>114</cp:revision>
  <dcterms:created xsi:type="dcterms:W3CDTF">2018-11-06T18:12:13Z</dcterms:created>
  <dcterms:modified xsi:type="dcterms:W3CDTF">2026-10-08T11:32:24Z</dcterms:modified>
</cp:coreProperties>
</file>