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18288000" cy="10287000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Bold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657"/>
    <a:srgbClr val="828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8" autoAdjust="0"/>
  </p:normalViewPr>
  <p:slideViewPr>
    <p:cSldViewPr>
      <p:cViewPr varScale="1">
        <p:scale>
          <a:sx n="68" d="100"/>
          <a:sy n="68" d="100"/>
        </p:scale>
        <p:origin x="24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24425" y="12701"/>
            <a:ext cx="3714750" cy="10287000"/>
          </a:xfrm>
          <a:custGeom>
            <a:avLst/>
            <a:gdLst/>
            <a:ahLst/>
            <a:cxnLst/>
            <a:rect l="l" t="t" r="r" b="b"/>
            <a:pathLst>
              <a:path w="3714750" h="10287000">
                <a:moveTo>
                  <a:pt x="0" y="0"/>
                </a:moveTo>
                <a:lnTo>
                  <a:pt x="3714750" y="0"/>
                </a:lnTo>
                <a:lnTo>
                  <a:pt x="3714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81546" y="-5649"/>
            <a:ext cx="12206453" cy="10305350"/>
          </a:xfrm>
          <a:custGeom>
            <a:avLst/>
            <a:gdLst/>
            <a:ahLst/>
            <a:cxnLst/>
            <a:rect l="l" t="t" r="r" b="b"/>
            <a:pathLst>
              <a:path w="12206453" h="10305350">
                <a:moveTo>
                  <a:pt x="0" y="0"/>
                </a:moveTo>
                <a:lnTo>
                  <a:pt x="12206452" y="0"/>
                </a:lnTo>
                <a:lnTo>
                  <a:pt x="12206452" y="10305350"/>
                </a:lnTo>
                <a:lnTo>
                  <a:pt x="0" y="10305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6089902" cy="10287000"/>
          </a:xfrm>
          <a:custGeom>
            <a:avLst/>
            <a:gdLst/>
            <a:ahLst/>
            <a:cxnLst/>
            <a:rect l="l" t="t" r="r" b="b"/>
            <a:pathLst>
              <a:path w="6089902" h="10287000">
                <a:moveTo>
                  <a:pt x="0" y="0"/>
                </a:moveTo>
                <a:lnTo>
                  <a:pt x="6089902" y="0"/>
                </a:lnTo>
                <a:lnTo>
                  <a:pt x="60899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010400" y="5436800"/>
            <a:ext cx="8991320" cy="221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7200" spc="43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SAMPLE ODU PRESENTATION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10402" y="7649860"/>
            <a:ext cx="8005376" cy="127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 spc="1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Subtitle or details about the presentation can go in this space.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0400" y="9182100"/>
            <a:ext cx="626744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spc="1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29, 2024</a:t>
            </a:r>
          </a:p>
        </p:txBody>
      </p:sp>
      <p:pic>
        <p:nvPicPr>
          <p:cNvPr id="17" name="Picture 16" descr="A black and white logo with a crown&#10;&#10;Description automatically generated">
            <a:extLst>
              <a:ext uri="{FF2B5EF4-FFF2-40B4-BE49-F238E27FC236}">
                <a16:creationId xmlns:a16="http://schemas.microsoft.com/office/drawing/2014/main" id="{70E5DD6E-7D7E-0F60-5F64-7595B289E8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71500"/>
            <a:ext cx="6396204" cy="26789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2E9359E-A324-325B-3547-0372ED9B63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039599" y="1562100"/>
            <a:ext cx="6248399" cy="8737601"/>
          </a:xfrm>
          <a:prstGeom prst="rtTriangle">
            <a:avLst/>
          </a:prstGeom>
          <a:solidFill>
            <a:srgbClr val="828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63846" y="-12699"/>
            <a:ext cx="15448642" cy="10318067"/>
          </a:xfrm>
          <a:custGeom>
            <a:avLst/>
            <a:gdLst/>
            <a:ahLst/>
            <a:cxnLst/>
            <a:rect l="l" t="t" r="r" b="b"/>
            <a:pathLst>
              <a:path w="15448642" h="10318067">
                <a:moveTo>
                  <a:pt x="0" y="0"/>
                </a:moveTo>
                <a:lnTo>
                  <a:pt x="15448643" y="0"/>
                </a:lnTo>
                <a:lnTo>
                  <a:pt x="15448643" y="10318067"/>
                </a:lnTo>
                <a:lnTo>
                  <a:pt x="0" y="103180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27781" y="6465710"/>
            <a:ext cx="10245678" cy="90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8"/>
              </a:lnSpc>
            </a:pPr>
            <a:r>
              <a:rPr lang="en-US" sz="6480" spc="38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Section Divider Header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7780" y="8135620"/>
            <a:ext cx="10258380" cy="137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18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Subtitle for section or information here</a:t>
            </a:r>
          </a:p>
          <a:p>
            <a:pPr algn="l">
              <a:lnSpc>
                <a:spcPts val="3600"/>
              </a:lnSpc>
            </a:pPr>
            <a:r>
              <a:rPr lang="en-US" sz="3000" spc="18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Color variations are available</a:t>
            </a:r>
          </a:p>
          <a:p>
            <a:pPr algn="l">
              <a:lnSpc>
                <a:spcPts val="3600"/>
              </a:lnSpc>
            </a:pPr>
            <a:endParaRPr lang="en-US" sz="3000" spc="18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15405099" y="32000"/>
            <a:ext cx="2882895" cy="10287000"/>
            <a:chOff x="0" y="0"/>
            <a:chExt cx="3843860" cy="1371600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43909" cy="13716000"/>
            </a:xfrm>
            <a:custGeom>
              <a:avLst/>
              <a:gdLst/>
              <a:ahLst/>
              <a:cxnLst/>
              <a:rect l="l" t="t" r="r" b="b"/>
              <a:pathLst>
                <a:path w="3843909" h="13716000">
                  <a:moveTo>
                    <a:pt x="3843909" y="13716000"/>
                  </a:moveTo>
                  <a:lnTo>
                    <a:pt x="3843909" y="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141199" y="-9073"/>
            <a:ext cx="6182719" cy="10317483"/>
          </a:xfrm>
          <a:custGeom>
            <a:avLst/>
            <a:gdLst/>
            <a:ahLst/>
            <a:cxnLst/>
            <a:rect l="l" t="t" r="r" b="b"/>
            <a:pathLst>
              <a:path w="6182719" h="10317483">
                <a:moveTo>
                  <a:pt x="0" y="0"/>
                </a:moveTo>
                <a:lnTo>
                  <a:pt x="6182720" y="0"/>
                </a:lnTo>
                <a:lnTo>
                  <a:pt x="6182720" y="10317484"/>
                </a:lnTo>
                <a:lnTo>
                  <a:pt x="0" y="10317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27781" y="6465710"/>
            <a:ext cx="10245678" cy="90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8"/>
              </a:lnSpc>
            </a:pPr>
            <a:r>
              <a:rPr lang="en-US" sz="6480" spc="38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Section Divider Header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7780" y="8135620"/>
            <a:ext cx="10258380" cy="92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Subtitle for section or information here</a:t>
            </a:r>
          </a:p>
          <a:p>
            <a:pPr algn="l">
              <a:lnSpc>
                <a:spcPts val="3690"/>
              </a:lnSpc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Color variations are available</a:t>
            </a:r>
          </a:p>
        </p:txBody>
      </p:sp>
      <p:sp>
        <p:nvSpPr>
          <p:cNvPr id="11" name="Freeform 11"/>
          <p:cNvSpPr/>
          <p:nvPr/>
        </p:nvSpPr>
        <p:spPr>
          <a:xfrm>
            <a:off x="826294" y="533400"/>
            <a:ext cx="10439400" cy="4902994"/>
          </a:xfrm>
          <a:custGeom>
            <a:avLst/>
            <a:gdLst/>
            <a:ahLst/>
            <a:cxnLst/>
            <a:rect l="l" t="t" r="r" b="b"/>
            <a:pathLst>
              <a:path w="10439400" h="4902994">
                <a:moveTo>
                  <a:pt x="0" y="0"/>
                </a:moveTo>
                <a:lnTo>
                  <a:pt x="10439400" y="0"/>
                </a:lnTo>
                <a:lnTo>
                  <a:pt x="10439400" y="4902994"/>
                </a:lnTo>
                <a:lnTo>
                  <a:pt x="0" y="49029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8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1740D9BA-1778-F83D-C1C6-9B952DE19A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8864" y="1549399"/>
            <a:ext cx="5313440" cy="8737601"/>
          </a:xfrm>
          <a:prstGeom prst="rtTriangle">
            <a:avLst/>
          </a:prstGeom>
          <a:solidFill>
            <a:srgbClr val="828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3183" y="-30480"/>
            <a:ext cx="11692074" cy="10347960"/>
          </a:xfrm>
          <a:custGeom>
            <a:avLst/>
            <a:gdLst/>
            <a:ahLst/>
            <a:cxnLst/>
            <a:rect l="l" t="t" r="r" b="b"/>
            <a:pathLst>
              <a:path w="11692074" h="10347960">
                <a:moveTo>
                  <a:pt x="0" y="0"/>
                </a:moveTo>
                <a:lnTo>
                  <a:pt x="11692073" y="0"/>
                </a:lnTo>
                <a:lnTo>
                  <a:pt x="11692073" y="10347960"/>
                </a:lnTo>
                <a:lnTo>
                  <a:pt x="0" y="103479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45240" y="2693670"/>
            <a:ext cx="6080760" cy="1927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0"/>
              </a:lnSpc>
            </a:pPr>
            <a:r>
              <a:rPr lang="en-US" sz="3000" spc="18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Copy or</a:t>
            </a:r>
          </a:p>
          <a:p>
            <a:pPr marL="542925" lvl="1" indent="-271462" algn="l">
              <a:lnSpc>
                <a:spcPts val="3870"/>
              </a:lnSpc>
              <a:buFont typeface="Arial"/>
              <a:buChar char="•"/>
            </a:pPr>
            <a:r>
              <a:rPr lang="en-US" sz="3000" spc="18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Bullets or</a:t>
            </a:r>
          </a:p>
          <a:p>
            <a:pPr marL="542925" lvl="1" indent="-271462" algn="l">
              <a:lnSpc>
                <a:spcPts val="3870"/>
              </a:lnSpc>
              <a:buAutoNum type="arabicPeriod"/>
            </a:pPr>
            <a:r>
              <a:rPr lang="en-US" sz="3000" spc="18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Numbered bullets can go here</a:t>
            </a:r>
          </a:p>
          <a:p>
            <a:pPr marL="542925" lvl="1" indent="-271462" algn="l">
              <a:lnSpc>
                <a:spcPts val="3870"/>
              </a:lnSpc>
              <a:buAutoNum type="arabicPeriod"/>
            </a:pPr>
            <a:r>
              <a:rPr lang="en-US" sz="3000" spc="18" dirty="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Color variations are available.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45240" y="1945402"/>
            <a:ext cx="608076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3600" spc="21" dirty="0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Callout or Sidebar Header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998" y="2693670"/>
            <a:ext cx="7726203" cy="1445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3840"/>
              </a:lnSpc>
              <a:buFont typeface="Arial"/>
              <a:buChar char="•"/>
            </a:pPr>
            <a:r>
              <a:rPr lang="en-US" sz="3000" spc="1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Copy or photo description can go in this space</a:t>
            </a:r>
          </a:p>
          <a:p>
            <a:pPr marL="542925" lvl="1" indent="-271462" algn="l">
              <a:lnSpc>
                <a:spcPts val="3840"/>
              </a:lnSpc>
              <a:buFont typeface="Arial"/>
              <a:buChar char="•"/>
            </a:pPr>
            <a:r>
              <a:rPr lang="en-US" sz="3000" spc="1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Color variations are available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0863" y="1148844"/>
            <a:ext cx="9871418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Alternate 2 Column Content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50863" y="977688"/>
            <a:ext cx="16781878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 dirty="0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Blank slides allow for flexibility…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50863" y="977688"/>
            <a:ext cx="16781878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Blank slides allow for flexibility…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6684306" y="-43749"/>
            <a:ext cx="11603694" cy="10373931"/>
          </a:xfrm>
          <a:custGeom>
            <a:avLst/>
            <a:gdLst/>
            <a:ahLst/>
            <a:cxnLst/>
            <a:rect l="l" t="t" r="r" b="b"/>
            <a:pathLst>
              <a:path w="11603694" h="10373931">
                <a:moveTo>
                  <a:pt x="0" y="0"/>
                </a:moveTo>
                <a:lnTo>
                  <a:pt x="11603694" y="0"/>
                </a:lnTo>
                <a:lnTo>
                  <a:pt x="11603694" y="10373931"/>
                </a:lnTo>
                <a:lnTo>
                  <a:pt x="0" y="1037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5206" b="-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F2697D-79F4-E439-3844-EC369C33B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67315" y="78383"/>
            <a:ext cx="3714750" cy="10287000"/>
          </a:xfrm>
          <a:custGeom>
            <a:avLst/>
            <a:gdLst/>
            <a:ahLst/>
            <a:cxnLst/>
            <a:rect l="l" t="t" r="r" b="b"/>
            <a:pathLst>
              <a:path w="3714750" h="10287000">
                <a:moveTo>
                  <a:pt x="0" y="0"/>
                </a:moveTo>
                <a:lnTo>
                  <a:pt x="3714750" y="0"/>
                </a:lnTo>
                <a:lnTo>
                  <a:pt x="37147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 rot="-10800000">
            <a:off x="16459199" y="-56155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7440281" y="191538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59899"/>
            <a:ext cx="12344400" cy="10425282"/>
          </a:xfrm>
          <a:custGeom>
            <a:avLst/>
            <a:gdLst/>
            <a:ahLst/>
            <a:cxnLst/>
            <a:rect l="l" t="t" r="r" b="b"/>
            <a:pathLst>
              <a:path w="12206452" h="10360214">
                <a:moveTo>
                  <a:pt x="0" y="0"/>
                </a:moveTo>
                <a:lnTo>
                  <a:pt x="12206452" y="0"/>
                </a:lnTo>
                <a:lnTo>
                  <a:pt x="12206452" y="10360214"/>
                </a:lnTo>
                <a:lnTo>
                  <a:pt x="0" y="103602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06807F8-50F4-A3D4-E4B9-829F81DCAF33}"/>
              </a:ext>
            </a:extLst>
          </p:cNvPr>
          <p:cNvSpPr txBox="1"/>
          <p:nvPr/>
        </p:nvSpPr>
        <p:spPr>
          <a:xfrm>
            <a:off x="1066800" y="5529008"/>
            <a:ext cx="8991320" cy="221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7200" spc="43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SAMPLE ODU PRESENTATION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5D81D927-B63F-2E8A-1E76-EC156F5C8AA1}"/>
              </a:ext>
            </a:extLst>
          </p:cNvPr>
          <p:cNvSpPr txBox="1"/>
          <p:nvPr/>
        </p:nvSpPr>
        <p:spPr>
          <a:xfrm>
            <a:off x="1066802" y="7742068"/>
            <a:ext cx="8005376" cy="1273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 spc="1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Subtitle or details about the presentation can go in this space.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A86D3258-F9D4-23A1-57A2-CEFF940377EA}"/>
              </a:ext>
            </a:extLst>
          </p:cNvPr>
          <p:cNvSpPr txBox="1"/>
          <p:nvPr/>
        </p:nvSpPr>
        <p:spPr>
          <a:xfrm>
            <a:off x="1066800" y="9274308"/>
            <a:ext cx="626744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spc="1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29, 2024</a:t>
            </a:r>
          </a:p>
        </p:txBody>
      </p:sp>
      <p:pic>
        <p:nvPicPr>
          <p:cNvPr id="21" name="Picture 20" descr="A black and white logo with a crown&#10;&#10;Description automatically generated">
            <a:extLst>
              <a:ext uri="{FF2B5EF4-FFF2-40B4-BE49-F238E27FC236}">
                <a16:creationId xmlns:a16="http://schemas.microsoft.com/office/drawing/2014/main" id="{9B640B9D-2314-71F0-B255-4A5524210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867252"/>
            <a:ext cx="6396204" cy="26789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A73CE6B-DC8C-2E44-EB8E-27696BB50A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09541" y="1562100"/>
            <a:ext cx="2933700" cy="8737601"/>
          </a:xfrm>
          <a:prstGeom prst="rtTriangle">
            <a:avLst/>
          </a:prstGeom>
          <a:solidFill>
            <a:srgbClr val="828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223" y="-5649"/>
            <a:ext cx="17418366" cy="10305350"/>
          </a:xfrm>
          <a:custGeom>
            <a:avLst/>
            <a:gdLst/>
            <a:ahLst/>
            <a:cxnLst/>
            <a:rect l="l" t="t" r="r" b="b"/>
            <a:pathLst>
              <a:path w="17418366" h="10305350">
                <a:moveTo>
                  <a:pt x="0" y="0"/>
                </a:moveTo>
                <a:lnTo>
                  <a:pt x="17418367" y="0"/>
                </a:lnTo>
                <a:lnTo>
                  <a:pt x="17418367" y="10305350"/>
                </a:lnTo>
                <a:lnTo>
                  <a:pt x="0" y="10305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15BE98D-62E3-CBF6-25AD-150ECC9EDFE8}"/>
              </a:ext>
            </a:extLst>
          </p:cNvPr>
          <p:cNvSpPr txBox="1"/>
          <p:nvPr/>
        </p:nvSpPr>
        <p:spPr>
          <a:xfrm>
            <a:off x="1371600" y="5372100"/>
            <a:ext cx="8991320" cy="221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7200" spc="43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SAMPLE ODU PRESENTATION</a:t>
            </a: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6A4BA00E-CF03-8213-ED83-7E20E5FB3BCC}"/>
              </a:ext>
            </a:extLst>
          </p:cNvPr>
          <p:cNvSpPr txBox="1"/>
          <p:nvPr/>
        </p:nvSpPr>
        <p:spPr>
          <a:xfrm>
            <a:off x="1371602" y="7585160"/>
            <a:ext cx="80053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64"/>
              </a:lnSpc>
            </a:pPr>
            <a:r>
              <a:rPr lang="en-US" sz="3300" spc="1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Subtitle or details about the presentation can go in this space.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34DCEE2E-9947-4739-477D-EE28D3412D08}"/>
              </a:ext>
            </a:extLst>
          </p:cNvPr>
          <p:cNvSpPr txBox="1"/>
          <p:nvPr/>
        </p:nvSpPr>
        <p:spPr>
          <a:xfrm>
            <a:off x="1371600" y="9117400"/>
            <a:ext cx="626744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2"/>
              </a:lnSpc>
            </a:pPr>
            <a:r>
              <a:rPr lang="en-US" sz="2400" spc="1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November 29, 2024</a:t>
            </a:r>
          </a:p>
        </p:txBody>
      </p:sp>
      <p:pic>
        <p:nvPicPr>
          <p:cNvPr id="28" name="Picture 27" descr="A black and white logo with a crown&#10;&#10;Description automatically generated">
            <a:extLst>
              <a:ext uri="{FF2B5EF4-FFF2-40B4-BE49-F238E27FC236}">
                <a16:creationId xmlns:a16="http://schemas.microsoft.com/office/drawing/2014/main" id="{094EC4F8-1639-85AE-F916-2AA509A43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04" y="505141"/>
            <a:ext cx="6396204" cy="2678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50863" y="977688"/>
            <a:ext cx="16781878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Information can look like this…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1522" y="2096307"/>
            <a:ext cx="16790328" cy="400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3000" spc="18">
                <a:solidFill>
                  <a:srgbClr val="80808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Text goes here</a:t>
            </a:r>
          </a:p>
          <a:p>
            <a:pPr marL="542925" lvl="1" indent="-271462" algn="l">
              <a:lnSpc>
                <a:spcPts val="528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Bulleted text looks like this</a:t>
            </a:r>
          </a:p>
          <a:p>
            <a:pPr marL="1174432" lvl="2" indent="-391478" algn="l">
              <a:lnSpc>
                <a:spcPts val="4752"/>
              </a:lnSpc>
              <a:buFont typeface="Arial"/>
              <a:buChar char="⚬"/>
            </a:pPr>
            <a:r>
              <a:rPr lang="en-US" sz="2700" spc="16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Sub-bullets are as follows</a:t>
            </a:r>
          </a:p>
          <a:p>
            <a:pPr marL="1805940" lvl="3" indent="-451485" algn="l">
              <a:lnSpc>
                <a:spcPts val="4224"/>
              </a:lnSpc>
              <a:buFont typeface="Arial"/>
              <a:buChar char="￭"/>
            </a:pPr>
            <a:r>
              <a:rPr lang="en-US" sz="2400" spc="14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And like this</a:t>
            </a:r>
          </a:p>
          <a:p>
            <a:pPr marL="2437448" lvl="4" indent="-487490" algn="l">
              <a:lnSpc>
                <a:spcPts val="3696"/>
              </a:lnSpc>
              <a:buFont typeface="Arial"/>
              <a:buChar char="•"/>
            </a:pPr>
            <a:r>
              <a:rPr lang="en-US" sz="2100" spc="12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And like this</a:t>
            </a:r>
          </a:p>
          <a:p>
            <a:pPr marL="3123247" lvl="5" indent="-520541" algn="l">
              <a:lnSpc>
                <a:spcPts val="3696"/>
              </a:lnSpc>
              <a:buFont typeface="Arial"/>
              <a:buChar char="⚬"/>
            </a:pPr>
            <a:r>
              <a:rPr lang="en-US" sz="2100" spc="12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And last like this</a:t>
            </a:r>
          </a:p>
          <a:p>
            <a:pPr marL="4461782" lvl="5" indent="-743630" algn="l">
              <a:lnSpc>
                <a:spcPts val="5280"/>
              </a:lnSpc>
            </a:pPr>
            <a:endParaRPr lang="en-US" sz="2100" spc="12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50863" y="977688"/>
            <a:ext cx="16781878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Information can look like this…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1522" y="2096307"/>
            <a:ext cx="16790328" cy="337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3000" spc="18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Text goes here</a:t>
            </a:r>
          </a:p>
          <a:p>
            <a:pPr marL="542925" lvl="1" indent="-271462" algn="l">
              <a:lnSpc>
                <a:spcPts val="5280"/>
              </a:lnSpc>
              <a:buFont typeface="Arial"/>
              <a:buChar char="•"/>
            </a:pPr>
            <a:r>
              <a:rPr lang="en-US" sz="3000" spc="18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Bulleted text looks like this</a:t>
            </a:r>
          </a:p>
          <a:p>
            <a:pPr marL="1174432" lvl="2" indent="-391478" algn="l">
              <a:lnSpc>
                <a:spcPts val="4752"/>
              </a:lnSpc>
              <a:buFont typeface="Arial"/>
              <a:buChar char="⚬"/>
            </a:pPr>
            <a:r>
              <a:rPr lang="en-US" sz="2700" spc="16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Sub-bullets are as follows</a:t>
            </a:r>
          </a:p>
          <a:p>
            <a:pPr marL="1805940" lvl="3" indent="-451485" algn="l">
              <a:lnSpc>
                <a:spcPts val="4224"/>
              </a:lnSpc>
              <a:buFont typeface="Arial"/>
              <a:buChar char="￭"/>
            </a:pPr>
            <a:r>
              <a:rPr lang="en-US" sz="2400" spc="14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like this</a:t>
            </a:r>
          </a:p>
          <a:p>
            <a:pPr marL="2437448" lvl="4" indent="-487490" algn="l">
              <a:lnSpc>
                <a:spcPts val="3696"/>
              </a:lnSpc>
              <a:buFont typeface="Arial"/>
              <a:buChar char="•"/>
            </a:pPr>
            <a:r>
              <a:rPr lang="en-US" sz="2100" spc="1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like this</a:t>
            </a:r>
          </a:p>
          <a:p>
            <a:pPr marL="3123247" lvl="5" indent="-520541" algn="l">
              <a:lnSpc>
                <a:spcPts val="3696"/>
              </a:lnSpc>
              <a:buFont typeface="Arial"/>
              <a:buChar char="⚬"/>
            </a:pPr>
            <a:r>
              <a:rPr lang="en-US" sz="2100" spc="12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last like this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434387" y="7258048"/>
            <a:ext cx="3028951" cy="3028952"/>
            <a:chOff x="0" y="0"/>
            <a:chExt cx="4038602" cy="40386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38600" cy="4038600"/>
            </a:xfrm>
            <a:custGeom>
              <a:avLst/>
              <a:gdLst/>
              <a:ahLst/>
              <a:cxnLst/>
              <a:rect l="l" t="t" r="r" b="b"/>
              <a:pathLst>
                <a:path w="4038600" h="4038600">
                  <a:moveTo>
                    <a:pt x="0" y="4038600"/>
                  </a:moveTo>
                  <a:lnTo>
                    <a:pt x="0" y="0"/>
                  </a:lnTo>
                  <a:lnTo>
                    <a:pt x="4038600" y="4038600"/>
                  </a:lnTo>
                  <a:close/>
                </a:path>
              </a:pathLst>
            </a:custGeom>
            <a:solidFill>
              <a:srgbClr val="98C5E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219516" y="1816070"/>
            <a:ext cx="8313225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Pictures and Content…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20200" y="3367014"/>
            <a:ext cx="8311992" cy="196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396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Any content including a chart, picture, graph or video goes in this space</a:t>
            </a:r>
          </a:p>
          <a:p>
            <a:pPr marL="542925" lvl="1" indent="-271462" algn="l">
              <a:lnSpc>
                <a:spcPts val="396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Bullets, numbered bullets or copy</a:t>
            </a:r>
          </a:p>
          <a:p>
            <a:pPr marL="542925" lvl="1" indent="-271462" algn="l">
              <a:lnSpc>
                <a:spcPts val="396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Color variations are available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"/>
            <a:ext cx="8434387" cy="4995429"/>
          </a:xfrm>
          <a:custGeom>
            <a:avLst/>
            <a:gdLst/>
            <a:ahLst/>
            <a:cxnLst/>
            <a:rect l="l" t="t" r="r" b="b"/>
            <a:pathLst>
              <a:path w="8434387" h="4995429">
                <a:moveTo>
                  <a:pt x="0" y="0"/>
                </a:moveTo>
                <a:lnTo>
                  <a:pt x="8434387" y="0"/>
                </a:lnTo>
                <a:lnTo>
                  <a:pt x="8434387" y="4995430"/>
                </a:lnTo>
                <a:lnTo>
                  <a:pt x="0" y="499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5" b="-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19050" y="4995431"/>
            <a:ext cx="8453438" cy="5291570"/>
          </a:xfrm>
          <a:custGeom>
            <a:avLst/>
            <a:gdLst/>
            <a:ahLst/>
            <a:cxnLst/>
            <a:rect l="l" t="t" r="r" b="b"/>
            <a:pathLst>
              <a:path w="8453438" h="5291570">
                <a:moveTo>
                  <a:pt x="0" y="0"/>
                </a:moveTo>
                <a:lnTo>
                  <a:pt x="8453438" y="0"/>
                </a:lnTo>
                <a:lnTo>
                  <a:pt x="8453438" y="5291569"/>
                </a:lnTo>
                <a:lnTo>
                  <a:pt x="0" y="52915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9" r="-103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2331060"/>
            <a:ext cx="1487271" cy="7964332"/>
            <a:chOff x="0" y="0"/>
            <a:chExt cx="1983028" cy="1061911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82978" cy="10619105"/>
            </a:xfrm>
            <a:custGeom>
              <a:avLst/>
              <a:gdLst/>
              <a:ahLst/>
              <a:cxnLst/>
              <a:rect l="l" t="t" r="r" b="b"/>
              <a:pathLst>
                <a:path w="1982978" h="10619105">
                  <a:moveTo>
                    <a:pt x="0" y="10619105"/>
                  </a:moveTo>
                  <a:lnTo>
                    <a:pt x="0" y="0"/>
                  </a:lnTo>
                  <a:lnTo>
                    <a:pt x="1982978" y="10619105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1760" y="2146646"/>
            <a:ext cx="14886808" cy="175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477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Any content including a chart, picture, graph or video goes in this space</a:t>
            </a:r>
          </a:p>
          <a:p>
            <a:pPr marL="542925" lvl="1" indent="-271462" algn="l">
              <a:lnSpc>
                <a:spcPts val="477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Bullets, numbered bullets or copy too</a:t>
            </a:r>
          </a:p>
          <a:p>
            <a:pPr marL="542925" lvl="1" indent="-271462" algn="l">
              <a:lnSpc>
                <a:spcPts val="4770"/>
              </a:lnSpc>
            </a:pPr>
            <a:endParaRPr lang="en-US" sz="3000" spc="18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9846" y="977688"/>
            <a:ext cx="14862897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 dirty="0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Information can look like this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4D0C800-1D0B-8F5E-5FA4-2EB0A699F6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 flipH="1">
            <a:off x="-226103" y="-9073"/>
            <a:ext cx="2681760" cy="11353799"/>
          </a:xfrm>
          <a:prstGeom prst="rtTriangle">
            <a:avLst/>
          </a:prstGeom>
          <a:solidFill>
            <a:srgbClr val="8282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0" y="2331060"/>
            <a:ext cx="1487271" cy="7964332"/>
            <a:chOff x="0" y="0"/>
            <a:chExt cx="1983028" cy="1061911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982978" cy="10619105"/>
            </a:xfrm>
            <a:custGeom>
              <a:avLst/>
              <a:gdLst/>
              <a:ahLst/>
              <a:cxnLst/>
              <a:rect l="l" t="t" r="r" b="b"/>
              <a:pathLst>
                <a:path w="1982978" h="10619105">
                  <a:moveTo>
                    <a:pt x="0" y="10619105"/>
                  </a:moveTo>
                  <a:lnTo>
                    <a:pt x="0" y="0"/>
                  </a:lnTo>
                  <a:lnTo>
                    <a:pt x="1982978" y="10619105"/>
                  </a:lnTo>
                  <a:close/>
                </a:path>
              </a:pathLst>
            </a:custGeom>
            <a:solidFill>
              <a:srgbClr val="ACAAB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8958"/>
            <a:ext cx="2506635" cy="10304350"/>
          </a:xfrm>
          <a:custGeom>
            <a:avLst/>
            <a:gdLst/>
            <a:ahLst/>
            <a:cxnLst/>
            <a:rect l="l" t="t" r="r" b="b"/>
            <a:pathLst>
              <a:path w="2506635" h="10304350">
                <a:moveTo>
                  <a:pt x="0" y="0"/>
                </a:moveTo>
                <a:lnTo>
                  <a:pt x="2506635" y="0"/>
                </a:lnTo>
                <a:lnTo>
                  <a:pt x="2506635" y="10304350"/>
                </a:lnTo>
                <a:lnTo>
                  <a:pt x="0" y="10304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600821" y="9589770"/>
            <a:ext cx="3931920" cy="44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spc="10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51760" y="2146646"/>
            <a:ext cx="14886808" cy="1756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477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Any content including a chart, picture, graph or video goes in this space</a:t>
            </a:r>
          </a:p>
          <a:p>
            <a:pPr marL="542925" lvl="1" indent="-271462" algn="l">
              <a:lnSpc>
                <a:spcPts val="4770"/>
              </a:lnSpc>
              <a:buFont typeface="Arial"/>
              <a:buChar char="•"/>
            </a:pPr>
            <a:r>
              <a:rPr lang="en-US" sz="3000" spc="18">
                <a:solidFill>
                  <a:srgbClr val="808080"/>
                </a:solidFill>
                <a:latin typeface="Open Sans"/>
                <a:ea typeface="Open Sans"/>
                <a:cs typeface="Open Sans"/>
                <a:sym typeface="Open Sans"/>
              </a:rPr>
              <a:t>Bullets, numbered bullets or copy too</a:t>
            </a:r>
          </a:p>
          <a:p>
            <a:pPr marL="542925" lvl="1" indent="-271462" algn="l">
              <a:lnSpc>
                <a:spcPts val="4770"/>
              </a:lnSpc>
            </a:pPr>
            <a:endParaRPr lang="en-US" sz="3000" spc="18">
              <a:solidFill>
                <a:srgbClr val="8080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9846" y="977688"/>
            <a:ext cx="14862897" cy="663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spc="28" dirty="0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Information can look like this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6459199" y="-9031"/>
            <a:ext cx="1846856" cy="1846855"/>
            <a:chOff x="0" y="0"/>
            <a:chExt cx="2462474" cy="24624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2530" cy="2462530"/>
            </a:xfrm>
            <a:custGeom>
              <a:avLst/>
              <a:gdLst/>
              <a:ahLst/>
              <a:cxnLst/>
              <a:rect l="l" t="t" r="r" b="b"/>
              <a:pathLst>
                <a:path w="2462530" h="2462530">
                  <a:moveTo>
                    <a:pt x="0" y="2462530"/>
                  </a:moveTo>
                  <a:lnTo>
                    <a:pt x="0" y="0"/>
                  </a:lnTo>
                  <a:lnTo>
                    <a:pt x="2462530" y="246253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>
            <a:off x="13169902" y="18368"/>
            <a:ext cx="5118098" cy="10287000"/>
            <a:chOff x="0" y="0"/>
            <a:chExt cx="6824130" cy="13716000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824091" cy="13716000"/>
            </a:xfrm>
            <a:custGeom>
              <a:avLst/>
              <a:gdLst/>
              <a:ahLst/>
              <a:cxnLst/>
              <a:rect l="l" t="t" r="r" b="b"/>
              <a:pathLst>
                <a:path w="6824091" h="13716000">
                  <a:moveTo>
                    <a:pt x="6824091" y="13716000"/>
                  </a:moveTo>
                  <a:lnTo>
                    <a:pt x="6824091" y="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4365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63846" y="-12699"/>
            <a:ext cx="15448642" cy="10318067"/>
          </a:xfrm>
          <a:custGeom>
            <a:avLst/>
            <a:gdLst/>
            <a:ahLst/>
            <a:cxnLst/>
            <a:rect l="l" t="t" r="r" b="b"/>
            <a:pathLst>
              <a:path w="15448642" h="10318067">
                <a:moveTo>
                  <a:pt x="0" y="0"/>
                </a:moveTo>
                <a:lnTo>
                  <a:pt x="15448643" y="0"/>
                </a:lnTo>
                <a:lnTo>
                  <a:pt x="15448643" y="10318067"/>
                </a:lnTo>
                <a:lnTo>
                  <a:pt x="0" y="103180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420636" y="211906"/>
            <a:ext cx="652180" cy="510270"/>
          </a:xfrm>
          <a:custGeom>
            <a:avLst/>
            <a:gdLst/>
            <a:ahLst/>
            <a:cxnLst/>
            <a:rect l="l" t="t" r="r" b="b"/>
            <a:pathLst>
              <a:path w="652180" h="510270">
                <a:moveTo>
                  <a:pt x="0" y="0"/>
                </a:moveTo>
                <a:lnTo>
                  <a:pt x="652180" y="0"/>
                </a:lnTo>
                <a:lnTo>
                  <a:pt x="652180" y="510270"/>
                </a:lnTo>
                <a:lnTo>
                  <a:pt x="0" y="510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" r="-20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27781" y="6465710"/>
            <a:ext cx="10245678" cy="908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8"/>
              </a:lnSpc>
            </a:pPr>
            <a:r>
              <a:rPr lang="en-US" sz="6480" spc="38">
                <a:solidFill>
                  <a:srgbClr val="04365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Section Divider Header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7780" y="8078470"/>
            <a:ext cx="10258380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8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Subtitle for section or information here</a:t>
            </a:r>
          </a:p>
          <a:p>
            <a:pPr algn="l">
              <a:lnSpc>
                <a:spcPts val="4200"/>
              </a:lnSpc>
            </a:pPr>
            <a:r>
              <a:rPr lang="en-US" sz="3000" spc="18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Color variations are available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290</Words>
  <Application>Microsoft Macintosh PowerPoint</Application>
  <PresentationFormat>Custom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Open Sans Bold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PowerPoint_2</dc:title>
  <cp:lastModifiedBy>Turney, Christen A.</cp:lastModifiedBy>
  <cp:revision>3</cp:revision>
  <dcterms:created xsi:type="dcterms:W3CDTF">2006-08-16T00:00:00Z</dcterms:created>
  <dcterms:modified xsi:type="dcterms:W3CDTF">2024-07-29T12:52:02Z</dcterms:modified>
  <dc:identifier>DAFkrwvdaIs</dc:identifier>
</cp:coreProperties>
</file>