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4F3A-D167-45F3-948D-9254FD03EF80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3313D-30D7-4C28-9298-4909EE58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42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4F3A-D167-45F3-948D-9254FD03EF80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3313D-30D7-4C28-9298-4909EE58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55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4F3A-D167-45F3-948D-9254FD03EF80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3313D-30D7-4C28-9298-4909EE58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2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4F3A-D167-45F3-948D-9254FD03EF80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3313D-30D7-4C28-9298-4909EE58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99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4F3A-D167-45F3-948D-9254FD03EF80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3313D-30D7-4C28-9298-4909EE58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51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4F3A-D167-45F3-948D-9254FD03EF80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3313D-30D7-4C28-9298-4909EE58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5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4F3A-D167-45F3-948D-9254FD03EF80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3313D-30D7-4C28-9298-4909EE58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11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4F3A-D167-45F3-948D-9254FD03EF80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3313D-30D7-4C28-9298-4909EE58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76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4F3A-D167-45F3-948D-9254FD03EF80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3313D-30D7-4C28-9298-4909EE58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54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4F3A-D167-45F3-948D-9254FD03EF80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3313D-30D7-4C28-9298-4909EE58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8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4F3A-D167-45F3-948D-9254FD03EF80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3313D-30D7-4C28-9298-4909EE58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6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44F3A-D167-45F3-948D-9254FD03EF80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3313D-30D7-4C28-9298-4909EE58C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5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2C0078F-3FA7-EC87-256D-E587DE16E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054" y="919001"/>
            <a:ext cx="8401891" cy="501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8167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FTE of ODU Students Taking at Least One Distance Course</dc:title>
  <dc:creator>Daniel-Ash, Sarah</dc:creator>
  <cp:lastModifiedBy>Daniel, Sarah E.</cp:lastModifiedBy>
  <cp:revision>15</cp:revision>
  <dcterms:created xsi:type="dcterms:W3CDTF">2021-04-19T19:26:53Z</dcterms:created>
  <dcterms:modified xsi:type="dcterms:W3CDTF">2024-08-12T14:20:51Z</dcterms:modified>
</cp:coreProperties>
</file>