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70" r:id="rId2"/>
    <p:sldId id="262" r:id="rId3"/>
    <p:sldId id="273" r:id="rId4"/>
    <p:sldId id="264" r:id="rId5"/>
    <p:sldId id="274" r:id="rId6"/>
    <p:sldId id="268" r:id="rId7"/>
    <p:sldId id="27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66" autoAdjust="0"/>
    <p:restoredTop sz="94660"/>
  </p:normalViewPr>
  <p:slideViewPr>
    <p:cSldViewPr snapToGrid="0">
      <p:cViewPr varScale="1">
        <p:scale>
          <a:sx n="43" d="100"/>
          <a:sy n="43" d="100"/>
        </p:scale>
        <p:origin x="48" y="29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F9241B-8E67-4A13-A093-478F35C7307C}" type="datetimeFigureOut">
              <a:rPr lang="en-US" smtClean="0"/>
              <a:t>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76D227-FA3A-4CD4-8F06-9B646F8A83AD}" type="slidenum">
              <a:rPr lang="en-US" smtClean="0"/>
              <a:t>‹#›</a:t>
            </a:fld>
            <a:endParaRPr lang="en-US"/>
          </a:p>
        </p:txBody>
      </p:sp>
    </p:spTree>
    <p:extLst>
      <p:ext uri="{BB962C8B-B14F-4D97-AF65-F5344CB8AC3E}">
        <p14:creationId xmlns:p14="http://schemas.microsoft.com/office/powerpoint/2010/main" val="4177934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8969B-F016-40CE-99CF-DFD791E60418}" type="datetimeFigureOut">
              <a:rPr lang="en-US" smtClean="0"/>
              <a:t>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E0B0E-7423-4679-BEC3-E07D28DC8F3D}" type="slidenum">
              <a:rPr lang="en-US" smtClean="0"/>
              <a:t>‹#›</a:t>
            </a:fld>
            <a:endParaRPr lang="en-US"/>
          </a:p>
        </p:txBody>
      </p:sp>
    </p:spTree>
    <p:extLst>
      <p:ext uri="{BB962C8B-B14F-4D97-AF65-F5344CB8AC3E}">
        <p14:creationId xmlns:p14="http://schemas.microsoft.com/office/powerpoint/2010/main" val="8854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
        <p:nvSpPr>
          <p:cNvPr id="27" name="Rectangle 11"/>
          <p:cNvSpPr/>
          <p:nvPr userDrawn="1"/>
        </p:nvSpPr>
        <p:spPr>
          <a:xfrm>
            <a:off x="8775700" y="12700"/>
            <a:ext cx="2476500" cy="6858000"/>
          </a:xfrm>
          <a:custGeom>
            <a:avLst/>
            <a:gdLst>
              <a:gd name="connsiteX0" fmla="*/ 0 w 2476500"/>
              <a:gd name="connsiteY0" fmla="*/ 0 h 6858000"/>
              <a:gd name="connsiteX1" fmla="*/ 2476500 w 2476500"/>
              <a:gd name="connsiteY1" fmla="*/ 0 h 6858000"/>
              <a:gd name="connsiteX2" fmla="*/ 2476500 w 2476500"/>
              <a:gd name="connsiteY2" fmla="*/ 6858000 h 6858000"/>
              <a:gd name="connsiteX3" fmla="*/ 0 w 2476500"/>
              <a:gd name="connsiteY3" fmla="*/ 6858000 h 6858000"/>
              <a:gd name="connsiteX4" fmla="*/ 0 w 2476500"/>
              <a:gd name="connsiteY4" fmla="*/ 0 h 6858000"/>
              <a:gd name="connsiteX0" fmla="*/ 0 w 2476500"/>
              <a:gd name="connsiteY0" fmla="*/ 0 h 6858000"/>
              <a:gd name="connsiteX1" fmla="*/ 2476500 w 2476500"/>
              <a:gd name="connsiteY1" fmla="*/ 6858000 h 6858000"/>
              <a:gd name="connsiteX2" fmla="*/ 0 w 2476500"/>
              <a:gd name="connsiteY2" fmla="*/ 6858000 h 6858000"/>
              <a:gd name="connsiteX3" fmla="*/ 0 w 2476500"/>
              <a:gd name="connsiteY3" fmla="*/ 0 h 6858000"/>
            </a:gdLst>
            <a:ahLst/>
            <a:cxnLst>
              <a:cxn ang="0">
                <a:pos x="connsiteX0" y="connsiteY0"/>
              </a:cxn>
              <a:cxn ang="0">
                <a:pos x="connsiteX1" y="connsiteY1"/>
              </a:cxn>
              <a:cxn ang="0">
                <a:pos x="connsiteX2" y="connsiteY2"/>
              </a:cxn>
              <a:cxn ang="0">
                <a:pos x="connsiteX3" y="connsiteY3"/>
              </a:cxn>
            </a:cxnLst>
            <a:rect l="l" t="t" r="r" b="b"/>
            <a:pathLst>
              <a:path w="2476500" h="6858000">
                <a:moveTo>
                  <a:pt x="0" y="0"/>
                </a:moveTo>
                <a:lnTo>
                  <a:pt x="2476500" y="6858000"/>
                </a:lnTo>
                <a:lnTo>
                  <a:pt x="0" y="6858000"/>
                </a:ln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4"/>
          <p:cNvSpPr/>
          <p:nvPr userDrawn="1"/>
        </p:nvSpPr>
        <p:spPr>
          <a:xfrm rot="10800000" flipV="1">
            <a:off x="4054364" y="-3766"/>
            <a:ext cx="8137635" cy="687023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52412"/>
              <a:gd name="connsiteX1" fmla="*/ 11030763 w 11030763"/>
              <a:gd name="connsiteY1" fmla="*/ 2996 h 6652412"/>
              <a:gd name="connsiteX2" fmla="*/ 11030763 w 11030763"/>
              <a:gd name="connsiteY2" fmla="*/ 6636033 h 6652412"/>
              <a:gd name="connsiteX3" fmla="*/ 3212636 w 11030763"/>
              <a:gd name="connsiteY3" fmla="*/ 6652412 h 6652412"/>
              <a:gd name="connsiteX4" fmla="*/ 0 w 11030763"/>
              <a:gd name="connsiteY4" fmla="*/ 0 h 6652412"/>
              <a:gd name="connsiteX0" fmla="*/ 0 w 11046873"/>
              <a:gd name="connsiteY0" fmla="*/ 0 h 6652412"/>
              <a:gd name="connsiteX1" fmla="*/ 11030763 w 11046873"/>
              <a:gd name="connsiteY1" fmla="*/ 2996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0 h 6652412"/>
              <a:gd name="connsiteX1" fmla="*/ 11038819 w 11046873"/>
              <a:gd name="connsiteY1" fmla="*/ 11209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5217 h 6657629"/>
              <a:gd name="connsiteX1" fmla="*/ 11038819 w 11046873"/>
              <a:gd name="connsiteY1" fmla="*/ 0 h 6657629"/>
              <a:gd name="connsiteX2" fmla="*/ 11046873 w 11046873"/>
              <a:gd name="connsiteY2" fmla="*/ 6657629 h 6657629"/>
              <a:gd name="connsiteX3" fmla="*/ 3212636 w 11046873"/>
              <a:gd name="connsiteY3" fmla="*/ 6657629 h 6657629"/>
              <a:gd name="connsiteX4" fmla="*/ 0 w 11046873"/>
              <a:gd name="connsiteY4" fmla="*/ 5217 h 6657629"/>
              <a:gd name="connsiteX0" fmla="*/ 0 w 11047648"/>
              <a:gd name="connsiteY0" fmla="*/ 0 h 6652412"/>
              <a:gd name="connsiteX1" fmla="*/ 11046873 w 11047648"/>
              <a:gd name="connsiteY1" fmla="*/ 2995 h 6652412"/>
              <a:gd name="connsiteX2" fmla="*/ 11046873 w 11047648"/>
              <a:gd name="connsiteY2" fmla="*/ 6652412 h 6652412"/>
              <a:gd name="connsiteX3" fmla="*/ 3212636 w 11047648"/>
              <a:gd name="connsiteY3" fmla="*/ 6652412 h 6652412"/>
              <a:gd name="connsiteX4" fmla="*/ 0 w 11047648"/>
              <a:gd name="connsiteY4" fmla="*/ 0 h 665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648" h="6652412">
                <a:moveTo>
                  <a:pt x="0" y="0"/>
                </a:moveTo>
                <a:lnTo>
                  <a:pt x="11046873" y="2995"/>
                </a:lnTo>
                <a:cubicBezTo>
                  <a:pt x="11049558" y="2216729"/>
                  <a:pt x="11044188" y="4438678"/>
                  <a:pt x="11046873" y="6652412"/>
                </a:cubicBezTo>
                <a:lnTo>
                  <a:pt x="3212636" y="6652412"/>
                </a:lnTo>
                <a:lnTo>
                  <a:pt x="0" y="0"/>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itle 1"/>
          <p:cNvSpPr>
            <a:spLocks noGrp="1"/>
          </p:cNvSpPr>
          <p:nvPr>
            <p:ph type="title" hasCustomPrompt="1"/>
          </p:nvPr>
        </p:nvSpPr>
        <p:spPr>
          <a:xfrm>
            <a:off x="4589989" y="1615384"/>
            <a:ext cx="6116133" cy="1593483"/>
          </a:xfrm>
        </p:spPr>
        <p:txBody>
          <a:bodyPr>
            <a:noAutofit/>
          </a:bodyPr>
          <a:lstStyle>
            <a:lvl1pPr>
              <a:defRPr sz="4800" b="1">
                <a:solidFill>
                  <a:schemeClr val="bg1"/>
                </a:solidFill>
              </a:defRPr>
            </a:lvl1pPr>
          </a:lstStyle>
          <a:p>
            <a:r>
              <a:rPr lang="en-US" dirty="0" smtClean="0"/>
              <a:t>Click To Edit Master Title Style</a:t>
            </a:r>
            <a:endParaRPr lang="en-US" dirty="0"/>
          </a:p>
        </p:txBody>
      </p:sp>
      <p:sp>
        <p:nvSpPr>
          <p:cNvPr id="23" name="Text Placeholder 6"/>
          <p:cNvSpPr>
            <a:spLocks noGrp="1"/>
          </p:cNvSpPr>
          <p:nvPr>
            <p:ph type="body" sz="quarter" idx="13"/>
          </p:nvPr>
        </p:nvSpPr>
        <p:spPr>
          <a:xfrm>
            <a:off x="4589989" y="4450841"/>
            <a:ext cx="5458837" cy="935421"/>
          </a:xfrm>
        </p:spPr>
        <p:txBody>
          <a:bodyPr>
            <a:normAutofit/>
          </a:bodyPr>
          <a:lstStyle>
            <a:lvl1pPr algn="l">
              <a:defRPr sz="2200">
                <a:solidFill>
                  <a:schemeClr val="bg1"/>
                </a:solidFill>
              </a:defRPr>
            </a:lvl1pPr>
          </a:lstStyle>
          <a:p>
            <a:pPr lvl="0"/>
            <a:r>
              <a:rPr lang="en-US" smtClean="0"/>
              <a:t>Click to edit Master text styles</a:t>
            </a:r>
          </a:p>
        </p:txBody>
      </p:sp>
      <p:pic>
        <p:nvPicPr>
          <p:cNvPr id="24" name="Picture 23" descr="ODU_sig_REV-01.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89989" y="471245"/>
            <a:ext cx="1825083" cy="767281"/>
          </a:xfrm>
          <a:prstGeom prst="rect">
            <a:avLst/>
          </a:prstGeom>
        </p:spPr>
      </p:pic>
      <p:sp>
        <p:nvSpPr>
          <p:cNvPr id="25" name="Text Placeholder 6"/>
          <p:cNvSpPr>
            <a:spLocks noGrp="1"/>
          </p:cNvSpPr>
          <p:nvPr>
            <p:ph type="body" sz="quarter" idx="14"/>
          </p:nvPr>
        </p:nvSpPr>
        <p:spPr>
          <a:xfrm>
            <a:off x="4589988" y="5472335"/>
            <a:ext cx="4300215" cy="430926"/>
          </a:xfrm>
        </p:spPr>
        <p:txBody>
          <a:bodyPr>
            <a:normAutofit/>
          </a:bodyPr>
          <a:lstStyle>
            <a:lvl1pPr algn="l">
              <a:defRPr sz="1600">
                <a:solidFill>
                  <a:schemeClr val="bg1"/>
                </a:solidFill>
              </a:defRPr>
            </a:lvl1pPr>
          </a:lstStyle>
          <a:p>
            <a:pPr lvl="0"/>
            <a:r>
              <a:rPr lang="en-US" smtClean="0"/>
              <a:t>Click to edit Master text styles</a:t>
            </a:r>
          </a:p>
        </p:txBody>
      </p:sp>
      <p:sp>
        <p:nvSpPr>
          <p:cNvPr id="26" name="Picture Placeholder 11"/>
          <p:cNvSpPr>
            <a:spLocks noGrp="1"/>
          </p:cNvSpPr>
          <p:nvPr>
            <p:ph type="pic" sz="quarter" idx="12"/>
          </p:nvPr>
        </p:nvSpPr>
        <p:spPr>
          <a:xfrm>
            <a:off x="0" y="0"/>
            <a:ext cx="4059935" cy="6858000"/>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357781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Photos, Content - Purple">
    <p:spTree>
      <p:nvGrpSpPr>
        <p:cNvPr id="1" name=""/>
        <p:cNvGrpSpPr/>
        <p:nvPr/>
      </p:nvGrpSpPr>
      <p:grpSpPr>
        <a:xfrm>
          <a:off x="0" y="0"/>
          <a:ext cx="0" cy="0"/>
          <a:chOff x="0" y="0"/>
          <a:chExt cx="0" cy="0"/>
        </a:xfrm>
      </p:grpSpPr>
      <p:sp>
        <p:nvSpPr>
          <p:cNvPr id="10" name="Right Triangle 9"/>
          <p:cNvSpPr/>
          <p:nvPr userDrawn="1"/>
        </p:nvSpPr>
        <p:spPr>
          <a:xfrm>
            <a:off x="5639262" y="4838699"/>
            <a:ext cx="2019301" cy="2019301"/>
          </a:xfrm>
          <a:prstGeom prst="rtTriangl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85384" y="762000"/>
            <a:ext cx="5664070" cy="1295400"/>
          </a:xfrm>
        </p:spPr>
        <p:txBody>
          <a:bodyPr anchor="ctr"/>
          <a:lstStyle>
            <a:lvl1pPr>
              <a:defRPr sz="3200"/>
            </a:lvl1p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a:p>
        </p:txBody>
      </p:sp>
      <p:sp>
        <p:nvSpPr>
          <p:cNvPr id="9" name="Content Placeholder 8"/>
          <p:cNvSpPr>
            <a:spLocks noGrp="1"/>
          </p:cNvSpPr>
          <p:nvPr>
            <p:ph sz="quarter" idx="13"/>
          </p:nvPr>
        </p:nvSpPr>
        <p:spPr>
          <a:xfrm>
            <a:off x="6085840" y="2233246"/>
            <a:ext cx="5663248" cy="39484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10"/>
          <p:cNvSpPr>
            <a:spLocks noGrp="1"/>
          </p:cNvSpPr>
          <p:nvPr>
            <p:ph type="pic" sz="quarter" idx="14"/>
          </p:nvPr>
        </p:nvSpPr>
        <p:spPr>
          <a:xfrm>
            <a:off x="0" y="1"/>
            <a:ext cx="5635625" cy="3330286"/>
          </a:xfrm>
        </p:spPr>
        <p:txBody>
          <a:bodyPr/>
          <a:lstStyle/>
          <a:p>
            <a:r>
              <a:rPr lang="en-US" smtClean="0"/>
              <a:t>Drag picture to placeholder or click icon to add</a:t>
            </a:r>
            <a:endParaRPr lang="en-US" dirty="0"/>
          </a:p>
        </p:txBody>
      </p:sp>
      <p:sp>
        <p:nvSpPr>
          <p:cNvPr id="12" name="Picture Placeholder 10"/>
          <p:cNvSpPr>
            <a:spLocks noGrp="1"/>
          </p:cNvSpPr>
          <p:nvPr>
            <p:ph type="pic" sz="quarter" idx="15"/>
          </p:nvPr>
        </p:nvSpPr>
        <p:spPr>
          <a:xfrm>
            <a:off x="-1" y="3393323"/>
            <a:ext cx="5635625" cy="3464677"/>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324495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2 Photos, Content - Purple">
    <p:spTree>
      <p:nvGrpSpPr>
        <p:cNvPr id="1" name=""/>
        <p:cNvGrpSpPr/>
        <p:nvPr/>
      </p:nvGrpSpPr>
      <p:grpSpPr>
        <a:xfrm>
          <a:off x="0" y="0"/>
          <a:ext cx="0" cy="0"/>
          <a:chOff x="0" y="0"/>
          <a:chExt cx="0" cy="0"/>
        </a:xfrm>
      </p:grpSpPr>
      <p:sp>
        <p:nvSpPr>
          <p:cNvPr id="10" name="Right Triangle 9"/>
          <p:cNvSpPr/>
          <p:nvPr userDrawn="1"/>
        </p:nvSpPr>
        <p:spPr>
          <a:xfrm>
            <a:off x="5639262" y="4838699"/>
            <a:ext cx="2019301" cy="2019301"/>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85384" y="762000"/>
            <a:ext cx="5664070" cy="1295400"/>
          </a:xfrm>
        </p:spPr>
        <p:txBody>
          <a:bodyPr anchor="ctr"/>
          <a:lstStyle>
            <a:lvl1pPr>
              <a:defRPr sz="3200"/>
            </a:lvl1p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a:p>
        </p:txBody>
      </p:sp>
      <p:sp>
        <p:nvSpPr>
          <p:cNvPr id="9" name="Content Placeholder 8"/>
          <p:cNvSpPr>
            <a:spLocks noGrp="1"/>
          </p:cNvSpPr>
          <p:nvPr>
            <p:ph sz="quarter" idx="13"/>
          </p:nvPr>
        </p:nvSpPr>
        <p:spPr>
          <a:xfrm>
            <a:off x="6085840" y="2233246"/>
            <a:ext cx="5663248" cy="39484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10"/>
          <p:cNvSpPr>
            <a:spLocks noGrp="1"/>
          </p:cNvSpPr>
          <p:nvPr>
            <p:ph type="pic" sz="quarter" idx="14"/>
          </p:nvPr>
        </p:nvSpPr>
        <p:spPr>
          <a:xfrm>
            <a:off x="0" y="1"/>
            <a:ext cx="5635625" cy="3330286"/>
          </a:xfrm>
        </p:spPr>
        <p:txBody>
          <a:bodyPr/>
          <a:lstStyle/>
          <a:p>
            <a:r>
              <a:rPr lang="en-US" smtClean="0"/>
              <a:t>Drag picture to placeholder or click icon to add</a:t>
            </a:r>
            <a:endParaRPr lang="en-US" dirty="0"/>
          </a:p>
        </p:txBody>
      </p:sp>
      <p:sp>
        <p:nvSpPr>
          <p:cNvPr id="12" name="Picture Placeholder 10"/>
          <p:cNvSpPr>
            <a:spLocks noGrp="1"/>
          </p:cNvSpPr>
          <p:nvPr>
            <p:ph type="pic" sz="quarter" idx="15"/>
          </p:nvPr>
        </p:nvSpPr>
        <p:spPr>
          <a:xfrm>
            <a:off x="-1" y="3393323"/>
            <a:ext cx="5635625" cy="3464677"/>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362205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a:p>
        </p:txBody>
      </p:sp>
      <p:sp>
        <p:nvSpPr>
          <p:cNvPr id="10" name="Content Placeholder 9"/>
          <p:cNvSpPr>
            <a:spLocks noGrp="1"/>
          </p:cNvSpPr>
          <p:nvPr>
            <p:ph sz="quarter" idx="14"/>
          </p:nvPr>
        </p:nvSpPr>
        <p:spPr>
          <a:xfrm>
            <a:off x="1706880" y="1470467"/>
            <a:ext cx="10046459" cy="47344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ight Triangle 10"/>
          <p:cNvSpPr/>
          <p:nvPr userDrawn="1"/>
        </p:nvSpPr>
        <p:spPr>
          <a:xfrm>
            <a:off x="0" y="1554040"/>
            <a:ext cx="991514" cy="5309555"/>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4"/>
          <p:cNvSpPr/>
          <p:nvPr userDrawn="1"/>
        </p:nvSpPr>
        <p:spPr>
          <a:xfrm flipH="1">
            <a:off x="0" y="-5972"/>
            <a:ext cx="1671090" cy="6869567"/>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04643"/>
              <a:gd name="connsiteY0" fmla="*/ 0 h 6644225"/>
              <a:gd name="connsiteX1" fmla="*/ 12204643 w 12204643"/>
              <a:gd name="connsiteY1" fmla="*/ 5774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5774"/>
                </a:lnTo>
                <a:lnTo>
                  <a:pt x="12204643" y="6644223"/>
                </a:lnTo>
                <a:lnTo>
                  <a:pt x="11159981" y="6644225"/>
                </a:lnTo>
                <a:lnTo>
                  <a:pt x="0" y="0"/>
                </a:lnTo>
                <a:close/>
              </a:path>
            </a:pathLst>
          </a:cu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718937" y="365126"/>
            <a:ext cx="10030518" cy="97130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974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Light Blu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a:p>
        </p:txBody>
      </p:sp>
      <p:sp>
        <p:nvSpPr>
          <p:cNvPr id="10" name="Content Placeholder 9"/>
          <p:cNvSpPr>
            <a:spLocks noGrp="1"/>
          </p:cNvSpPr>
          <p:nvPr>
            <p:ph sz="quarter" idx="14"/>
          </p:nvPr>
        </p:nvSpPr>
        <p:spPr>
          <a:xfrm>
            <a:off x="1706880" y="1470467"/>
            <a:ext cx="10046459" cy="47344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ight Triangle 10"/>
          <p:cNvSpPr/>
          <p:nvPr userDrawn="1"/>
        </p:nvSpPr>
        <p:spPr>
          <a:xfrm>
            <a:off x="0" y="1554040"/>
            <a:ext cx="991514" cy="5309555"/>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4"/>
          <p:cNvSpPr/>
          <p:nvPr userDrawn="1"/>
        </p:nvSpPr>
        <p:spPr>
          <a:xfrm flipH="1">
            <a:off x="0" y="-5972"/>
            <a:ext cx="1671090" cy="6869567"/>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04643"/>
              <a:gd name="connsiteY0" fmla="*/ 0 h 6644225"/>
              <a:gd name="connsiteX1" fmla="*/ 12204643 w 12204643"/>
              <a:gd name="connsiteY1" fmla="*/ 5774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5774"/>
                </a:lnTo>
                <a:lnTo>
                  <a:pt x="12204643" y="6644223"/>
                </a:lnTo>
                <a:lnTo>
                  <a:pt x="11159981" y="6644225"/>
                </a:ln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718937" y="365126"/>
            <a:ext cx="10030518" cy="97130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50454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Aqu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a:p>
        </p:txBody>
      </p:sp>
      <p:sp>
        <p:nvSpPr>
          <p:cNvPr id="10" name="Content Placeholder 9"/>
          <p:cNvSpPr>
            <a:spLocks noGrp="1"/>
          </p:cNvSpPr>
          <p:nvPr>
            <p:ph sz="quarter" idx="14"/>
          </p:nvPr>
        </p:nvSpPr>
        <p:spPr>
          <a:xfrm>
            <a:off x="1706880" y="1470467"/>
            <a:ext cx="10046459" cy="47344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ight Triangle 10"/>
          <p:cNvSpPr/>
          <p:nvPr userDrawn="1"/>
        </p:nvSpPr>
        <p:spPr>
          <a:xfrm>
            <a:off x="0" y="1554040"/>
            <a:ext cx="991514" cy="5309555"/>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4"/>
          <p:cNvSpPr/>
          <p:nvPr userDrawn="1"/>
        </p:nvSpPr>
        <p:spPr>
          <a:xfrm flipH="1">
            <a:off x="0" y="-11567"/>
            <a:ext cx="1671090" cy="6869567"/>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04643"/>
              <a:gd name="connsiteY0" fmla="*/ 0 h 6644225"/>
              <a:gd name="connsiteX1" fmla="*/ 12204643 w 12204643"/>
              <a:gd name="connsiteY1" fmla="*/ 5774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5774"/>
                </a:lnTo>
                <a:lnTo>
                  <a:pt x="12204643" y="6644223"/>
                </a:lnTo>
                <a:lnTo>
                  <a:pt x="11159981" y="6644225"/>
                </a:lnTo>
                <a:lnTo>
                  <a:pt x="0" y="0"/>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718937" y="365126"/>
            <a:ext cx="10030518" cy="97130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228864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Gre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a:p>
        </p:txBody>
      </p:sp>
      <p:sp>
        <p:nvSpPr>
          <p:cNvPr id="10" name="Content Placeholder 9"/>
          <p:cNvSpPr>
            <a:spLocks noGrp="1"/>
          </p:cNvSpPr>
          <p:nvPr>
            <p:ph sz="quarter" idx="14"/>
          </p:nvPr>
        </p:nvSpPr>
        <p:spPr>
          <a:xfrm>
            <a:off x="1706880" y="1470467"/>
            <a:ext cx="10046459" cy="47344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ight Triangle 10"/>
          <p:cNvSpPr/>
          <p:nvPr userDrawn="1"/>
        </p:nvSpPr>
        <p:spPr>
          <a:xfrm>
            <a:off x="0" y="1554040"/>
            <a:ext cx="991514" cy="5309555"/>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4"/>
          <p:cNvSpPr/>
          <p:nvPr userDrawn="1"/>
        </p:nvSpPr>
        <p:spPr>
          <a:xfrm flipH="1">
            <a:off x="0" y="-5972"/>
            <a:ext cx="1671090" cy="6869567"/>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04643"/>
              <a:gd name="connsiteY0" fmla="*/ 0 h 6644225"/>
              <a:gd name="connsiteX1" fmla="*/ 12204643 w 12204643"/>
              <a:gd name="connsiteY1" fmla="*/ 5774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5774"/>
                </a:lnTo>
                <a:lnTo>
                  <a:pt x="12204643" y="6644223"/>
                </a:lnTo>
                <a:lnTo>
                  <a:pt x="11159981" y="6644225"/>
                </a:lnTo>
                <a:lnTo>
                  <a:pt x="0" y="0"/>
                </a:lnTo>
                <a:close/>
              </a:path>
            </a:pathLst>
          </a:cu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718937" y="365126"/>
            <a:ext cx="10030518" cy="97130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36762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Oran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a:p>
        </p:txBody>
      </p:sp>
      <p:sp>
        <p:nvSpPr>
          <p:cNvPr id="10" name="Content Placeholder 9"/>
          <p:cNvSpPr>
            <a:spLocks noGrp="1"/>
          </p:cNvSpPr>
          <p:nvPr>
            <p:ph sz="quarter" idx="14"/>
          </p:nvPr>
        </p:nvSpPr>
        <p:spPr>
          <a:xfrm>
            <a:off x="1706880" y="1470467"/>
            <a:ext cx="10046459" cy="47344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ight Triangle 10"/>
          <p:cNvSpPr/>
          <p:nvPr userDrawn="1"/>
        </p:nvSpPr>
        <p:spPr>
          <a:xfrm>
            <a:off x="0" y="1554040"/>
            <a:ext cx="991514" cy="5309555"/>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4"/>
          <p:cNvSpPr/>
          <p:nvPr userDrawn="1"/>
        </p:nvSpPr>
        <p:spPr>
          <a:xfrm flipH="1">
            <a:off x="0" y="-5972"/>
            <a:ext cx="1671090" cy="6869567"/>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04643"/>
              <a:gd name="connsiteY0" fmla="*/ 0 h 6644225"/>
              <a:gd name="connsiteX1" fmla="*/ 12204643 w 12204643"/>
              <a:gd name="connsiteY1" fmla="*/ 5774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5774"/>
                </a:lnTo>
                <a:lnTo>
                  <a:pt x="12204643" y="6644223"/>
                </a:lnTo>
                <a:lnTo>
                  <a:pt x="11159981" y="6644225"/>
                </a:lnTo>
                <a:lnTo>
                  <a:pt x="0" y="0"/>
                </a:lnTo>
                <a:close/>
              </a:path>
            </a:pathLst>
          </a:cu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718937" y="365126"/>
            <a:ext cx="10030518" cy="97130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01008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Purp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a:p>
        </p:txBody>
      </p:sp>
      <p:sp>
        <p:nvSpPr>
          <p:cNvPr id="10" name="Content Placeholder 9"/>
          <p:cNvSpPr>
            <a:spLocks noGrp="1"/>
          </p:cNvSpPr>
          <p:nvPr>
            <p:ph sz="quarter" idx="14"/>
          </p:nvPr>
        </p:nvSpPr>
        <p:spPr>
          <a:xfrm>
            <a:off x="1706880" y="1470467"/>
            <a:ext cx="10046459" cy="47344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ight Triangle 10"/>
          <p:cNvSpPr/>
          <p:nvPr userDrawn="1"/>
        </p:nvSpPr>
        <p:spPr>
          <a:xfrm>
            <a:off x="0" y="1554040"/>
            <a:ext cx="991514" cy="5309555"/>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4"/>
          <p:cNvSpPr/>
          <p:nvPr userDrawn="1"/>
        </p:nvSpPr>
        <p:spPr>
          <a:xfrm flipH="1">
            <a:off x="0" y="-5972"/>
            <a:ext cx="1671090" cy="6869567"/>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04643"/>
              <a:gd name="connsiteY0" fmla="*/ 0 h 6644225"/>
              <a:gd name="connsiteX1" fmla="*/ 12204643 w 12204643"/>
              <a:gd name="connsiteY1" fmla="*/ 5774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5774"/>
                </a:lnTo>
                <a:lnTo>
                  <a:pt x="12204643" y="6644223"/>
                </a:lnTo>
                <a:lnTo>
                  <a:pt x="11159981" y="6644225"/>
                </a:lnTo>
                <a:lnTo>
                  <a:pt x="0" y="0"/>
                </a:lnTo>
                <a:close/>
              </a:path>
            </a:pathLst>
          </a:custGeom>
          <a:solidFill>
            <a:srgbClr val="9264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718937" y="365126"/>
            <a:ext cx="10030518" cy="97130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59503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 Blue">
    <p:spTree>
      <p:nvGrpSpPr>
        <p:cNvPr id="1" name=""/>
        <p:cNvGrpSpPr/>
        <p:nvPr/>
      </p:nvGrpSpPr>
      <p:grpSpPr>
        <a:xfrm>
          <a:off x="0" y="0"/>
          <a:ext cx="0" cy="0"/>
          <a:chOff x="0" y="0"/>
          <a:chExt cx="0" cy="0"/>
        </a:xfrm>
      </p:grpSpPr>
      <p:sp>
        <p:nvSpPr>
          <p:cNvPr id="19" name="Right Triangle 18"/>
          <p:cNvSpPr/>
          <p:nvPr userDrawn="1"/>
        </p:nvSpPr>
        <p:spPr>
          <a:xfrm flipH="1">
            <a:off x="8779932" y="12701"/>
            <a:ext cx="3412065" cy="6858000"/>
          </a:xfrm>
          <a:prstGeom prst="rtTriangle">
            <a:avLst/>
          </a:prstGeom>
          <a:solidFill>
            <a:srgbClr val="57C1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4"/>
          <p:cNvSpPr/>
          <p:nvPr userDrawn="1"/>
        </p:nvSpPr>
        <p:spPr>
          <a:xfrm>
            <a:off x="1909231" y="-8466"/>
            <a:ext cx="10299095" cy="6878711"/>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11186"/>
                </a:lnTo>
                <a:lnTo>
                  <a:pt x="12204643" y="6644223"/>
                </a:lnTo>
                <a:lnTo>
                  <a:pt x="11159981" y="6644225"/>
                </a:lnTo>
                <a:lnTo>
                  <a:pt x="0" y="0"/>
                </a:lnTo>
                <a:close/>
              </a:path>
            </a:pathLst>
          </a:custGeom>
          <a:solidFill>
            <a:srgbClr val="0436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smtClean="0"/>
              <a:t>Click To Edit Master Title Style</a:t>
            </a:r>
            <a:endParaRPr lang="en-US" dirty="0"/>
          </a:p>
        </p:txBody>
      </p:sp>
      <p:sp>
        <p:nvSpPr>
          <p:cNvPr id="3" name="Text Placeholder 2"/>
          <p:cNvSpPr>
            <a:spLocks noGrp="1"/>
          </p:cNvSpPr>
          <p:nvPr userDrawn="1">
            <p:ph type="body" idx="1" hasCustomPrompt="1"/>
          </p:nvPr>
        </p:nvSpPr>
        <p:spPr>
          <a:xfrm>
            <a:off x="557560" y="5393267"/>
            <a:ext cx="6960840" cy="986268"/>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endParaRPr lang="en-US" dirty="0"/>
          </a:p>
        </p:txBody>
      </p:sp>
      <p:pic>
        <p:nvPicPr>
          <p:cNvPr id="8" name="Picture 7"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2824829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 Light Blue">
    <p:spTree>
      <p:nvGrpSpPr>
        <p:cNvPr id="1" name=""/>
        <p:cNvGrpSpPr/>
        <p:nvPr/>
      </p:nvGrpSpPr>
      <p:grpSpPr>
        <a:xfrm>
          <a:off x="0" y="0"/>
          <a:ext cx="0" cy="0"/>
          <a:chOff x="0" y="0"/>
          <a:chExt cx="0" cy="0"/>
        </a:xfrm>
      </p:grpSpPr>
      <p:sp>
        <p:nvSpPr>
          <p:cNvPr id="19" name="Right Triangle 18"/>
          <p:cNvSpPr/>
          <p:nvPr userDrawn="1"/>
        </p:nvSpPr>
        <p:spPr>
          <a:xfrm flipH="1">
            <a:off x="8779932" y="12701"/>
            <a:ext cx="3412065"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4"/>
          <p:cNvSpPr/>
          <p:nvPr userDrawn="1"/>
        </p:nvSpPr>
        <p:spPr>
          <a:xfrm>
            <a:off x="1909231" y="-8466"/>
            <a:ext cx="10299095" cy="6878711"/>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11186"/>
                </a:lnTo>
                <a:lnTo>
                  <a:pt x="12204643" y="6644223"/>
                </a:lnTo>
                <a:lnTo>
                  <a:pt x="11159981" y="6644225"/>
                </a:ln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smtClean="0"/>
              <a:t>Click To Edit Master Title Style</a:t>
            </a:r>
            <a:endParaRPr lang="en-US" dirty="0"/>
          </a:p>
        </p:txBody>
      </p:sp>
      <p:sp>
        <p:nvSpPr>
          <p:cNvPr id="3" name="Text Placeholder 2"/>
          <p:cNvSpPr>
            <a:spLocks noGrp="1"/>
          </p:cNvSpPr>
          <p:nvPr userDrawn="1">
            <p:ph type="body" idx="1" hasCustomPrompt="1"/>
          </p:nvPr>
        </p:nvSpPr>
        <p:spPr>
          <a:xfrm>
            <a:off x="557560" y="5393267"/>
            <a:ext cx="6960840" cy="986268"/>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endParaRPr lang="en-US" dirty="0"/>
          </a:p>
        </p:txBody>
      </p:sp>
      <p:pic>
        <p:nvPicPr>
          <p:cNvPr id="7" name="Picture 6"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68692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r="26039"/>
          <a:stretch/>
        </p:blipFill>
        <p:spPr>
          <a:xfrm>
            <a:off x="4456204" y="-29166"/>
            <a:ext cx="7735796" cy="6915954"/>
          </a:xfrm>
          <a:prstGeom prst="rect">
            <a:avLst/>
          </a:prstGeom>
        </p:spPr>
      </p:pic>
      <p:sp>
        <p:nvSpPr>
          <p:cNvPr id="27" name="Rectangle 11"/>
          <p:cNvSpPr/>
          <p:nvPr userDrawn="1"/>
        </p:nvSpPr>
        <p:spPr>
          <a:xfrm>
            <a:off x="4734036" y="25400"/>
            <a:ext cx="2476500" cy="6858000"/>
          </a:xfrm>
          <a:custGeom>
            <a:avLst/>
            <a:gdLst>
              <a:gd name="connsiteX0" fmla="*/ 0 w 2476500"/>
              <a:gd name="connsiteY0" fmla="*/ 0 h 6858000"/>
              <a:gd name="connsiteX1" fmla="*/ 2476500 w 2476500"/>
              <a:gd name="connsiteY1" fmla="*/ 0 h 6858000"/>
              <a:gd name="connsiteX2" fmla="*/ 2476500 w 2476500"/>
              <a:gd name="connsiteY2" fmla="*/ 6858000 h 6858000"/>
              <a:gd name="connsiteX3" fmla="*/ 0 w 2476500"/>
              <a:gd name="connsiteY3" fmla="*/ 6858000 h 6858000"/>
              <a:gd name="connsiteX4" fmla="*/ 0 w 2476500"/>
              <a:gd name="connsiteY4" fmla="*/ 0 h 6858000"/>
              <a:gd name="connsiteX0" fmla="*/ 0 w 2476500"/>
              <a:gd name="connsiteY0" fmla="*/ 0 h 6858000"/>
              <a:gd name="connsiteX1" fmla="*/ 2476500 w 2476500"/>
              <a:gd name="connsiteY1" fmla="*/ 6858000 h 6858000"/>
              <a:gd name="connsiteX2" fmla="*/ 0 w 2476500"/>
              <a:gd name="connsiteY2" fmla="*/ 6858000 h 6858000"/>
              <a:gd name="connsiteX3" fmla="*/ 0 w 2476500"/>
              <a:gd name="connsiteY3" fmla="*/ 0 h 6858000"/>
            </a:gdLst>
            <a:ahLst/>
            <a:cxnLst>
              <a:cxn ang="0">
                <a:pos x="connsiteX0" y="connsiteY0"/>
              </a:cxn>
              <a:cxn ang="0">
                <a:pos x="connsiteX1" y="connsiteY1"/>
              </a:cxn>
              <a:cxn ang="0">
                <a:pos x="connsiteX2" y="connsiteY2"/>
              </a:cxn>
              <a:cxn ang="0">
                <a:pos x="connsiteX3" y="connsiteY3"/>
              </a:cxn>
            </a:cxnLst>
            <a:rect l="l" t="t" r="r" b="b"/>
            <a:pathLst>
              <a:path w="2476500" h="6858000">
                <a:moveTo>
                  <a:pt x="0" y="0"/>
                </a:moveTo>
                <a:lnTo>
                  <a:pt x="2476500" y="6858000"/>
                </a:lnTo>
                <a:lnTo>
                  <a:pt x="0" y="6858000"/>
                </a:ln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4"/>
          <p:cNvSpPr/>
          <p:nvPr userDrawn="1"/>
        </p:nvSpPr>
        <p:spPr>
          <a:xfrm rot="10800000" flipV="1">
            <a:off x="0" y="-27642"/>
            <a:ext cx="8137635" cy="6906809"/>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52412"/>
              <a:gd name="connsiteX1" fmla="*/ 11030763 w 11030763"/>
              <a:gd name="connsiteY1" fmla="*/ 2996 h 6652412"/>
              <a:gd name="connsiteX2" fmla="*/ 11030763 w 11030763"/>
              <a:gd name="connsiteY2" fmla="*/ 6636033 h 6652412"/>
              <a:gd name="connsiteX3" fmla="*/ 3212636 w 11030763"/>
              <a:gd name="connsiteY3" fmla="*/ 6652412 h 6652412"/>
              <a:gd name="connsiteX4" fmla="*/ 0 w 11030763"/>
              <a:gd name="connsiteY4" fmla="*/ 0 h 6652412"/>
              <a:gd name="connsiteX0" fmla="*/ 0 w 11046873"/>
              <a:gd name="connsiteY0" fmla="*/ 0 h 6652412"/>
              <a:gd name="connsiteX1" fmla="*/ 11030763 w 11046873"/>
              <a:gd name="connsiteY1" fmla="*/ 2996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0 h 6652412"/>
              <a:gd name="connsiteX1" fmla="*/ 11038819 w 11046873"/>
              <a:gd name="connsiteY1" fmla="*/ 11209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5217 h 6657629"/>
              <a:gd name="connsiteX1" fmla="*/ 11038819 w 11046873"/>
              <a:gd name="connsiteY1" fmla="*/ 0 h 6657629"/>
              <a:gd name="connsiteX2" fmla="*/ 11046873 w 11046873"/>
              <a:gd name="connsiteY2" fmla="*/ 6657629 h 6657629"/>
              <a:gd name="connsiteX3" fmla="*/ 3212636 w 11046873"/>
              <a:gd name="connsiteY3" fmla="*/ 6657629 h 6657629"/>
              <a:gd name="connsiteX4" fmla="*/ 0 w 11046873"/>
              <a:gd name="connsiteY4" fmla="*/ 5217 h 6657629"/>
              <a:gd name="connsiteX0" fmla="*/ 0 w 11047648"/>
              <a:gd name="connsiteY0" fmla="*/ 0 h 6652412"/>
              <a:gd name="connsiteX1" fmla="*/ 11046873 w 11047648"/>
              <a:gd name="connsiteY1" fmla="*/ 2995 h 6652412"/>
              <a:gd name="connsiteX2" fmla="*/ 11046873 w 11047648"/>
              <a:gd name="connsiteY2" fmla="*/ 6652412 h 6652412"/>
              <a:gd name="connsiteX3" fmla="*/ 3212636 w 11047648"/>
              <a:gd name="connsiteY3" fmla="*/ 6652412 h 6652412"/>
              <a:gd name="connsiteX4" fmla="*/ 0 w 11047648"/>
              <a:gd name="connsiteY4" fmla="*/ 0 h 665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648" h="6652412">
                <a:moveTo>
                  <a:pt x="0" y="0"/>
                </a:moveTo>
                <a:lnTo>
                  <a:pt x="11046873" y="2995"/>
                </a:lnTo>
                <a:cubicBezTo>
                  <a:pt x="11049558" y="2216729"/>
                  <a:pt x="11044188" y="4438678"/>
                  <a:pt x="11046873" y="6652412"/>
                </a:cubicBezTo>
                <a:lnTo>
                  <a:pt x="3212636" y="6652412"/>
                </a:lnTo>
                <a:lnTo>
                  <a:pt x="0" y="0"/>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itle 1"/>
          <p:cNvSpPr>
            <a:spLocks noGrp="1"/>
          </p:cNvSpPr>
          <p:nvPr>
            <p:ph type="title" hasCustomPrompt="1"/>
          </p:nvPr>
        </p:nvSpPr>
        <p:spPr>
          <a:xfrm>
            <a:off x="535625" y="1602684"/>
            <a:ext cx="6116133" cy="1593483"/>
          </a:xfrm>
        </p:spPr>
        <p:txBody>
          <a:bodyPr>
            <a:noAutofit/>
          </a:bodyPr>
          <a:lstStyle>
            <a:lvl1pPr>
              <a:defRPr sz="4800" b="1">
                <a:solidFill>
                  <a:schemeClr val="bg1"/>
                </a:solidFill>
              </a:defRPr>
            </a:lvl1pPr>
          </a:lstStyle>
          <a:p>
            <a:r>
              <a:rPr lang="en-US" dirty="0" smtClean="0"/>
              <a:t>Click To Edit Master Title Style</a:t>
            </a:r>
            <a:endParaRPr lang="en-US" dirty="0"/>
          </a:p>
        </p:txBody>
      </p:sp>
      <p:sp>
        <p:nvSpPr>
          <p:cNvPr id="23" name="Text Placeholder 6"/>
          <p:cNvSpPr>
            <a:spLocks noGrp="1"/>
          </p:cNvSpPr>
          <p:nvPr>
            <p:ph type="body" sz="quarter" idx="13"/>
          </p:nvPr>
        </p:nvSpPr>
        <p:spPr>
          <a:xfrm>
            <a:off x="535625" y="4438141"/>
            <a:ext cx="5458837" cy="935421"/>
          </a:xfrm>
        </p:spPr>
        <p:txBody>
          <a:bodyPr>
            <a:normAutofit/>
          </a:bodyPr>
          <a:lstStyle>
            <a:lvl1pPr algn="l">
              <a:defRPr sz="2200">
                <a:solidFill>
                  <a:schemeClr val="bg1"/>
                </a:solidFill>
              </a:defRPr>
            </a:lvl1pPr>
          </a:lstStyle>
          <a:p>
            <a:pPr lvl="0"/>
            <a:r>
              <a:rPr lang="en-US" smtClean="0"/>
              <a:t>Click to edit Master text styles</a:t>
            </a:r>
          </a:p>
        </p:txBody>
      </p:sp>
      <p:pic>
        <p:nvPicPr>
          <p:cNvPr id="24" name="Picture 23" descr="ODU_sig_REV-01.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5625" y="458545"/>
            <a:ext cx="1825083" cy="767281"/>
          </a:xfrm>
          <a:prstGeom prst="rect">
            <a:avLst/>
          </a:prstGeom>
        </p:spPr>
      </p:pic>
      <p:sp>
        <p:nvSpPr>
          <p:cNvPr id="25" name="Text Placeholder 6"/>
          <p:cNvSpPr>
            <a:spLocks noGrp="1"/>
          </p:cNvSpPr>
          <p:nvPr>
            <p:ph type="body" sz="quarter" idx="14"/>
          </p:nvPr>
        </p:nvSpPr>
        <p:spPr>
          <a:xfrm>
            <a:off x="535624" y="5459635"/>
            <a:ext cx="4300215" cy="430926"/>
          </a:xfrm>
        </p:spPr>
        <p:txBody>
          <a:bodyPr>
            <a:normAutofit/>
          </a:bodyPr>
          <a:lstStyle>
            <a:lvl1pPr algn="l">
              <a:defRPr sz="1600">
                <a:solidFill>
                  <a:schemeClr val="bg1"/>
                </a:solidFill>
              </a:defRPr>
            </a:lvl1pPr>
          </a:lstStyle>
          <a:p>
            <a:pPr lvl="0"/>
            <a:r>
              <a:rPr lang="en-US" smtClean="0"/>
              <a:t>Click to edit Master text styles</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 Aqua">
    <p:spTree>
      <p:nvGrpSpPr>
        <p:cNvPr id="1" name=""/>
        <p:cNvGrpSpPr/>
        <p:nvPr/>
      </p:nvGrpSpPr>
      <p:grpSpPr>
        <a:xfrm>
          <a:off x="0" y="0"/>
          <a:ext cx="0" cy="0"/>
          <a:chOff x="0" y="0"/>
          <a:chExt cx="0" cy="0"/>
        </a:xfrm>
      </p:grpSpPr>
      <p:sp>
        <p:nvSpPr>
          <p:cNvPr id="19" name="Right Triangle 18"/>
          <p:cNvSpPr/>
          <p:nvPr userDrawn="1"/>
        </p:nvSpPr>
        <p:spPr>
          <a:xfrm flipH="1">
            <a:off x="8779932" y="12701"/>
            <a:ext cx="3412065"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4"/>
          <p:cNvSpPr/>
          <p:nvPr userDrawn="1"/>
        </p:nvSpPr>
        <p:spPr>
          <a:xfrm>
            <a:off x="1909231" y="-8466"/>
            <a:ext cx="10299095" cy="6878711"/>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11186"/>
                </a:lnTo>
                <a:lnTo>
                  <a:pt x="12204643" y="6644223"/>
                </a:lnTo>
                <a:lnTo>
                  <a:pt x="11159981" y="6644225"/>
                </a:lnTo>
                <a:lnTo>
                  <a:pt x="0" y="0"/>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smtClean="0"/>
              <a:t>Click To Edit Master Title Style</a:t>
            </a:r>
            <a:endParaRPr lang="en-US" dirty="0"/>
          </a:p>
        </p:txBody>
      </p:sp>
      <p:sp>
        <p:nvSpPr>
          <p:cNvPr id="3" name="Text Placeholder 2"/>
          <p:cNvSpPr>
            <a:spLocks noGrp="1"/>
          </p:cNvSpPr>
          <p:nvPr userDrawn="1">
            <p:ph type="body" idx="1" hasCustomPrompt="1"/>
          </p:nvPr>
        </p:nvSpPr>
        <p:spPr>
          <a:xfrm>
            <a:off x="557560" y="5393267"/>
            <a:ext cx="6960840" cy="986268"/>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endParaRPr lang="en-US" dirty="0"/>
          </a:p>
        </p:txBody>
      </p:sp>
      <p:pic>
        <p:nvPicPr>
          <p:cNvPr id="7" name="Picture 6"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472023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 Green">
    <p:spTree>
      <p:nvGrpSpPr>
        <p:cNvPr id="1" name=""/>
        <p:cNvGrpSpPr/>
        <p:nvPr/>
      </p:nvGrpSpPr>
      <p:grpSpPr>
        <a:xfrm>
          <a:off x="0" y="0"/>
          <a:ext cx="0" cy="0"/>
          <a:chOff x="0" y="0"/>
          <a:chExt cx="0" cy="0"/>
        </a:xfrm>
      </p:grpSpPr>
      <p:sp>
        <p:nvSpPr>
          <p:cNvPr id="19" name="Right Triangle 18"/>
          <p:cNvSpPr/>
          <p:nvPr userDrawn="1"/>
        </p:nvSpPr>
        <p:spPr>
          <a:xfrm flipH="1">
            <a:off x="8779932" y="12701"/>
            <a:ext cx="3412065"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4"/>
          <p:cNvSpPr/>
          <p:nvPr userDrawn="1"/>
        </p:nvSpPr>
        <p:spPr>
          <a:xfrm>
            <a:off x="1909231" y="-8466"/>
            <a:ext cx="10299095" cy="6878711"/>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11186"/>
                </a:lnTo>
                <a:lnTo>
                  <a:pt x="12204643" y="6644223"/>
                </a:lnTo>
                <a:lnTo>
                  <a:pt x="11159981" y="6644225"/>
                </a:lnTo>
                <a:lnTo>
                  <a:pt x="0" y="0"/>
                </a:lnTo>
                <a:close/>
              </a:path>
            </a:pathLst>
          </a:cu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smtClean="0"/>
              <a:t>Click To Edit Master Title Style</a:t>
            </a:r>
            <a:endParaRPr lang="en-US" dirty="0"/>
          </a:p>
        </p:txBody>
      </p:sp>
      <p:sp>
        <p:nvSpPr>
          <p:cNvPr id="3" name="Text Placeholder 2"/>
          <p:cNvSpPr>
            <a:spLocks noGrp="1"/>
          </p:cNvSpPr>
          <p:nvPr userDrawn="1">
            <p:ph type="body" idx="1" hasCustomPrompt="1"/>
          </p:nvPr>
        </p:nvSpPr>
        <p:spPr>
          <a:xfrm>
            <a:off x="557560" y="5393267"/>
            <a:ext cx="6960840" cy="986268"/>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endParaRPr lang="en-US" dirty="0"/>
          </a:p>
        </p:txBody>
      </p:sp>
      <p:pic>
        <p:nvPicPr>
          <p:cNvPr id="7" name="Picture 6"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3416871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 Orange">
    <p:spTree>
      <p:nvGrpSpPr>
        <p:cNvPr id="1" name=""/>
        <p:cNvGrpSpPr/>
        <p:nvPr/>
      </p:nvGrpSpPr>
      <p:grpSpPr>
        <a:xfrm>
          <a:off x="0" y="0"/>
          <a:ext cx="0" cy="0"/>
          <a:chOff x="0" y="0"/>
          <a:chExt cx="0" cy="0"/>
        </a:xfrm>
      </p:grpSpPr>
      <p:sp>
        <p:nvSpPr>
          <p:cNvPr id="19" name="Right Triangle 18"/>
          <p:cNvSpPr/>
          <p:nvPr userDrawn="1"/>
        </p:nvSpPr>
        <p:spPr>
          <a:xfrm flipH="1">
            <a:off x="8779932" y="12701"/>
            <a:ext cx="3412065"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4"/>
          <p:cNvSpPr/>
          <p:nvPr userDrawn="1"/>
        </p:nvSpPr>
        <p:spPr>
          <a:xfrm>
            <a:off x="1909231" y="-8466"/>
            <a:ext cx="10299095" cy="6878711"/>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11186"/>
                </a:lnTo>
                <a:lnTo>
                  <a:pt x="12204643" y="6644223"/>
                </a:lnTo>
                <a:lnTo>
                  <a:pt x="11159981" y="6644225"/>
                </a:lnTo>
                <a:lnTo>
                  <a:pt x="0" y="0"/>
                </a:lnTo>
                <a:close/>
              </a:path>
            </a:pathLst>
          </a:cu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smtClean="0"/>
              <a:t>Click To Edit Master Title Style</a:t>
            </a:r>
            <a:endParaRPr lang="en-US" dirty="0"/>
          </a:p>
        </p:txBody>
      </p:sp>
      <p:sp>
        <p:nvSpPr>
          <p:cNvPr id="3" name="Text Placeholder 2"/>
          <p:cNvSpPr>
            <a:spLocks noGrp="1"/>
          </p:cNvSpPr>
          <p:nvPr userDrawn="1">
            <p:ph type="body" idx="1" hasCustomPrompt="1"/>
          </p:nvPr>
        </p:nvSpPr>
        <p:spPr>
          <a:xfrm>
            <a:off x="557560" y="5393267"/>
            <a:ext cx="6960840" cy="986268"/>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endParaRPr lang="en-US" dirty="0"/>
          </a:p>
        </p:txBody>
      </p:sp>
      <p:pic>
        <p:nvPicPr>
          <p:cNvPr id="7" name="Picture 6"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3398218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 Purple">
    <p:spTree>
      <p:nvGrpSpPr>
        <p:cNvPr id="1" name=""/>
        <p:cNvGrpSpPr/>
        <p:nvPr/>
      </p:nvGrpSpPr>
      <p:grpSpPr>
        <a:xfrm>
          <a:off x="0" y="0"/>
          <a:ext cx="0" cy="0"/>
          <a:chOff x="0" y="0"/>
          <a:chExt cx="0" cy="0"/>
        </a:xfrm>
      </p:grpSpPr>
      <p:sp>
        <p:nvSpPr>
          <p:cNvPr id="19" name="Right Triangle 18"/>
          <p:cNvSpPr/>
          <p:nvPr userDrawn="1"/>
        </p:nvSpPr>
        <p:spPr>
          <a:xfrm flipH="1">
            <a:off x="8779932" y="12701"/>
            <a:ext cx="3412065"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4"/>
          <p:cNvSpPr/>
          <p:nvPr userDrawn="1"/>
        </p:nvSpPr>
        <p:spPr>
          <a:xfrm>
            <a:off x="1909231" y="-8466"/>
            <a:ext cx="10299095" cy="6878711"/>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11186"/>
                </a:lnTo>
                <a:lnTo>
                  <a:pt x="12204643" y="6644223"/>
                </a:lnTo>
                <a:lnTo>
                  <a:pt x="11159981" y="6644225"/>
                </a:lnTo>
                <a:lnTo>
                  <a:pt x="0" y="0"/>
                </a:lnTo>
                <a:close/>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smtClean="0"/>
              <a:t>Click To Edit Master Title Style</a:t>
            </a:r>
            <a:endParaRPr lang="en-US" dirty="0"/>
          </a:p>
        </p:txBody>
      </p:sp>
      <p:sp>
        <p:nvSpPr>
          <p:cNvPr id="3" name="Text Placeholder 2"/>
          <p:cNvSpPr>
            <a:spLocks noGrp="1"/>
          </p:cNvSpPr>
          <p:nvPr userDrawn="1">
            <p:ph type="body" idx="1" hasCustomPrompt="1"/>
          </p:nvPr>
        </p:nvSpPr>
        <p:spPr>
          <a:xfrm>
            <a:off x="557560" y="5393267"/>
            <a:ext cx="6960840" cy="986268"/>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endParaRPr lang="en-US" dirty="0"/>
          </a:p>
        </p:txBody>
      </p:sp>
      <p:pic>
        <p:nvPicPr>
          <p:cNvPr id="7" name="Picture 6"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4072929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Photo - Blue">
    <p:spTree>
      <p:nvGrpSpPr>
        <p:cNvPr id="1" name=""/>
        <p:cNvGrpSpPr/>
        <p:nvPr/>
      </p:nvGrpSpPr>
      <p:grpSpPr>
        <a:xfrm>
          <a:off x="0" y="0"/>
          <a:ext cx="0" cy="0"/>
          <a:chOff x="0" y="0"/>
          <a:chExt cx="0" cy="0"/>
        </a:xfrm>
      </p:grpSpPr>
      <p:sp>
        <p:nvSpPr>
          <p:cNvPr id="4" name="Right Triangle 3"/>
          <p:cNvSpPr/>
          <p:nvPr userDrawn="1"/>
        </p:nvSpPr>
        <p:spPr>
          <a:xfrm flipH="1">
            <a:off x="10270066" y="10161"/>
            <a:ext cx="1921930" cy="6858000"/>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8094133" y="-17221"/>
            <a:ext cx="4121813" cy="6878322"/>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108" h="6652693">
                <a:moveTo>
                  <a:pt x="0" y="8468"/>
                </a:moveTo>
                <a:lnTo>
                  <a:pt x="12265108" y="0"/>
                </a:lnTo>
                <a:lnTo>
                  <a:pt x="12204643" y="6652691"/>
                </a:lnTo>
                <a:lnTo>
                  <a:pt x="11159981" y="6652693"/>
                </a:lnTo>
                <a:lnTo>
                  <a:pt x="0" y="8468"/>
                </a:lnTo>
                <a:close/>
              </a:path>
            </a:pathLst>
          </a:cu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557560" y="5393267"/>
            <a:ext cx="6960840" cy="986268"/>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Picture Placeholder 9"/>
          <p:cNvSpPr>
            <a:spLocks noGrp="1"/>
          </p:cNvSpPr>
          <p:nvPr>
            <p:ph type="pic" sz="quarter" idx="10"/>
          </p:nvPr>
        </p:nvSpPr>
        <p:spPr>
          <a:xfrm>
            <a:off x="550863" y="355600"/>
            <a:ext cx="6959600" cy="3268663"/>
          </a:xfrm>
        </p:spPr>
        <p:txBody>
          <a:bodyPr/>
          <a:lstStyle/>
          <a:p>
            <a:r>
              <a:rPr lang="en-US" smtClean="0"/>
              <a:t>Drag picture to placeholder or click icon to add</a:t>
            </a:r>
            <a:endParaRPr lang="en-US"/>
          </a:p>
        </p:txBody>
      </p: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4076240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Photo - Light Blue">
    <p:spTree>
      <p:nvGrpSpPr>
        <p:cNvPr id="1" name=""/>
        <p:cNvGrpSpPr/>
        <p:nvPr/>
      </p:nvGrpSpPr>
      <p:grpSpPr>
        <a:xfrm>
          <a:off x="0" y="0"/>
          <a:ext cx="0" cy="0"/>
          <a:chOff x="0" y="0"/>
          <a:chExt cx="0" cy="0"/>
        </a:xfrm>
      </p:grpSpPr>
      <p:sp>
        <p:nvSpPr>
          <p:cNvPr id="4" name="Right Triangle 3"/>
          <p:cNvSpPr/>
          <p:nvPr userDrawn="1"/>
        </p:nvSpPr>
        <p:spPr>
          <a:xfrm flipH="1">
            <a:off x="10270066" y="10161"/>
            <a:ext cx="1921930"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8094133" y="-17221"/>
            <a:ext cx="4121813" cy="6878322"/>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108" h="6652693">
                <a:moveTo>
                  <a:pt x="0" y="8468"/>
                </a:moveTo>
                <a:lnTo>
                  <a:pt x="12265108" y="0"/>
                </a:lnTo>
                <a:lnTo>
                  <a:pt x="12204643" y="6652691"/>
                </a:lnTo>
                <a:lnTo>
                  <a:pt x="11159981" y="6652693"/>
                </a:lnTo>
                <a:lnTo>
                  <a:pt x="0" y="8468"/>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557560" y="5393267"/>
            <a:ext cx="6960840" cy="986268"/>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Picture Placeholder 9"/>
          <p:cNvSpPr>
            <a:spLocks noGrp="1"/>
          </p:cNvSpPr>
          <p:nvPr>
            <p:ph type="pic" sz="quarter" idx="10"/>
          </p:nvPr>
        </p:nvSpPr>
        <p:spPr>
          <a:xfrm>
            <a:off x="550863" y="355600"/>
            <a:ext cx="6959600" cy="3268663"/>
          </a:xfrm>
        </p:spPr>
        <p:txBody>
          <a:bodyPr/>
          <a:lstStyle/>
          <a:p>
            <a:r>
              <a:rPr lang="en-US" smtClean="0"/>
              <a:t>Drag picture to placeholder or click icon to add</a:t>
            </a:r>
            <a:endParaRPr lang="en-US"/>
          </a:p>
        </p:txBody>
      </p: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2338530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Photo - Aqua">
    <p:spTree>
      <p:nvGrpSpPr>
        <p:cNvPr id="1" name=""/>
        <p:cNvGrpSpPr/>
        <p:nvPr/>
      </p:nvGrpSpPr>
      <p:grpSpPr>
        <a:xfrm>
          <a:off x="0" y="0"/>
          <a:ext cx="0" cy="0"/>
          <a:chOff x="0" y="0"/>
          <a:chExt cx="0" cy="0"/>
        </a:xfrm>
      </p:grpSpPr>
      <p:sp>
        <p:nvSpPr>
          <p:cNvPr id="4" name="Right Triangle 3"/>
          <p:cNvSpPr/>
          <p:nvPr userDrawn="1"/>
        </p:nvSpPr>
        <p:spPr>
          <a:xfrm flipH="1">
            <a:off x="10270066" y="10161"/>
            <a:ext cx="1921930"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8094133" y="-17221"/>
            <a:ext cx="4121813" cy="6878322"/>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108" h="6652693">
                <a:moveTo>
                  <a:pt x="0" y="8468"/>
                </a:moveTo>
                <a:lnTo>
                  <a:pt x="12265108" y="0"/>
                </a:lnTo>
                <a:lnTo>
                  <a:pt x="12204643" y="6652691"/>
                </a:lnTo>
                <a:lnTo>
                  <a:pt x="11159981" y="6652693"/>
                </a:lnTo>
                <a:lnTo>
                  <a:pt x="0" y="8468"/>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557560" y="5393267"/>
            <a:ext cx="6960840" cy="986268"/>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Picture Placeholder 9"/>
          <p:cNvSpPr>
            <a:spLocks noGrp="1"/>
          </p:cNvSpPr>
          <p:nvPr>
            <p:ph type="pic" sz="quarter" idx="10"/>
          </p:nvPr>
        </p:nvSpPr>
        <p:spPr>
          <a:xfrm>
            <a:off x="550863" y="355600"/>
            <a:ext cx="6959600" cy="3268663"/>
          </a:xfrm>
        </p:spPr>
        <p:txBody>
          <a:bodyPr/>
          <a:lstStyle/>
          <a:p>
            <a:r>
              <a:rPr lang="en-US" smtClean="0"/>
              <a:t>Drag picture to placeholder or click icon to add</a:t>
            </a:r>
            <a:endParaRPr lang="en-US"/>
          </a:p>
        </p:txBody>
      </p: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1858671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Photo - Green">
    <p:spTree>
      <p:nvGrpSpPr>
        <p:cNvPr id="1" name=""/>
        <p:cNvGrpSpPr/>
        <p:nvPr/>
      </p:nvGrpSpPr>
      <p:grpSpPr>
        <a:xfrm>
          <a:off x="0" y="0"/>
          <a:ext cx="0" cy="0"/>
          <a:chOff x="0" y="0"/>
          <a:chExt cx="0" cy="0"/>
        </a:xfrm>
      </p:grpSpPr>
      <p:sp>
        <p:nvSpPr>
          <p:cNvPr id="4" name="Right Triangle 3"/>
          <p:cNvSpPr/>
          <p:nvPr userDrawn="1"/>
        </p:nvSpPr>
        <p:spPr>
          <a:xfrm flipH="1">
            <a:off x="10270066" y="10161"/>
            <a:ext cx="1921930"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8094133" y="-17221"/>
            <a:ext cx="4121813" cy="6878322"/>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108" h="6652693">
                <a:moveTo>
                  <a:pt x="0" y="8468"/>
                </a:moveTo>
                <a:lnTo>
                  <a:pt x="12265108" y="0"/>
                </a:lnTo>
                <a:lnTo>
                  <a:pt x="12204643" y="6652691"/>
                </a:lnTo>
                <a:lnTo>
                  <a:pt x="11159981" y="6652693"/>
                </a:lnTo>
                <a:lnTo>
                  <a:pt x="0" y="8468"/>
                </a:lnTo>
                <a:close/>
              </a:path>
            </a:pathLst>
          </a:cu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557560" y="5393267"/>
            <a:ext cx="6960840" cy="986268"/>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Picture Placeholder 9"/>
          <p:cNvSpPr>
            <a:spLocks noGrp="1"/>
          </p:cNvSpPr>
          <p:nvPr>
            <p:ph type="pic" sz="quarter" idx="10"/>
          </p:nvPr>
        </p:nvSpPr>
        <p:spPr>
          <a:xfrm>
            <a:off x="550863" y="355600"/>
            <a:ext cx="6959600" cy="3268663"/>
          </a:xfrm>
        </p:spPr>
        <p:txBody>
          <a:bodyPr/>
          <a:lstStyle/>
          <a:p>
            <a:r>
              <a:rPr lang="en-US" smtClean="0"/>
              <a:t>Drag picture to placeholder or click icon to add</a:t>
            </a:r>
            <a:endParaRPr lang="en-US"/>
          </a:p>
        </p:txBody>
      </p: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1193832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Photo - Orange">
    <p:spTree>
      <p:nvGrpSpPr>
        <p:cNvPr id="1" name=""/>
        <p:cNvGrpSpPr/>
        <p:nvPr/>
      </p:nvGrpSpPr>
      <p:grpSpPr>
        <a:xfrm>
          <a:off x="0" y="0"/>
          <a:ext cx="0" cy="0"/>
          <a:chOff x="0" y="0"/>
          <a:chExt cx="0" cy="0"/>
        </a:xfrm>
      </p:grpSpPr>
      <p:sp>
        <p:nvSpPr>
          <p:cNvPr id="4" name="Right Triangle 3"/>
          <p:cNvSpPr/>
          <p:nvPr userDrawn="1"/>
        </p:nvSpPr>
        <p:spPr>
          <a:xfrm flipH="1">
            <a:off x="10270066" y="10161"/>
            <a:ext cx="1921930"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8094133" y="-17221"/>
            <a:ext cx="4121813" cy="6878322"/>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108" h="6652693">
                <a:moveTo>
                  <a:pt x="0" y="8468"/>
                </a:moveTo>
                <a:lnTo>
                  <a:pt x="12265108" y="0"/>
                </a:lnTo>
                <a:lnTo>
                  <a:pt x="12204643" y="6652691"/>
                </a:lnTo>
                <a:lnTo>
                  <a:pt x="11159981" y="6652693"/>
                </a:lnTo>
                <a:lnTo>
                  <a:pt x="0" y="8468"/>
                </a:lnTo>
                <a:close/>
              </a:path>
            </a:pathLst>
          </a:cu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557560" y="5393267"/>
            <a:ext cx="6960840" cy="986268"/>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Picture Placeholder 9"/>
          <p:cNvSpPr>
            <a:spLocks noGrp="1"/>
          </p:cNvSpPr>
          <p:nvPr>
            <p:ph type="pic" sz="quarter" idx="10"/>
          </p:nvPr>
        </p:nvSpPr>
        <p:spPr>
          <a:xfrm>
            <a:off x="550863" y="355600"/>
            <a:ext cx="6959600" cy="3268663"/>
          </a:xfrm>
        </p:spPr>
        <p:txBody>
          <a:bodyPr/>
          <a:lstStyle/>
          <a:p>
            <a:r>
              <a:rPr lang="en-US" smtClean="0"/>
              <a:t>Drag picture to placeholder or click icon to add</a:t>
            </a:r>
            <a:endParaRPr lang="en-US"/>
          </a:p>
        </p:txBody>
      </p: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1905026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Divider, Photo - Purple">
    <p:spTree>
      <p:nvGrpSpPr>
        <p:cNvPr id="1" name=""/>
        <p:cNvGrpSpPr/>
        <p:nvPr/>
      </p:nvGrpSpPr>
      <p:grpSpPr>
        <a:xfrm>
          <a:off x="0" y="0"/>
          <a:ext cx="0" cy="0"/>
          <a:chOff x="0" y="0"/>
          <a:chExt cx="0" cy="0"/>
        </a:xfrm>
      </p:grpSpPr>
      <p:sp>
        <p:nvSpPr>
          <p:cNvPr id="4" name="Right Triangle 3"/>
          <p:cNvSpPr/>
          <p:nvPr userDrawn="1"/>
        </p:nvSpPr>
        <p:spPr>
          <a:xfrm flipH="1">
            <a:off x="10270066" y="10161"/>
            <a:ext cx="1921930"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8094133" y="-17221"/>
            <a:ext cx="4121813" cy="6878322"/>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108" h="6652693">
                <a:moveTo>
                  <a:pt x="0" y="8468"/>
                </a:moveTo>
                <a:lnTo>
                  <a:pt x="12265108" y="0"/>
                </a:lnTo>
                <a:lnTo>
                  <a:pt x="12204643" y="6652691"/>
                </a:lnTo>
                <a:lnTo>
                  <a:pt x="11159981" y="6652693"/>
                </a:lnTo>
                <a:lnTo>
                  <a:pt x="0" y="8468"/>
                </a:lnTo>
                <a:close/>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557560" y="5393267"/>
            <a:ext cx="6960840" cy="986268"/>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Picture Placeholder 9"/>
          <p:cNvSpPr>
            <a:spLocks noGrp="1"/>
          </p:cNvSpPr>
          <p:nvPr>
            <p:ph type="pic" sz="quarter" idx="10"/>
          </p:nvPr>
        </p:nvSpPr>
        <p:spPr>
          <a:xfrm>
            <a:off x="550863" y="355600"/>
            <a:ext cx="6959600" cy="3268663"/>
          </a:xfrm>
        </p:spPr>
        <p:txBody>
          <a:bodyPr/>
          <a:lstStyle/>
          <a:p>
            <a:r>
              <a:rPr lang="en-US" smtClean="0"/>
              <a:t>Drag picture to placeholder or click icon to add</a:t>
            </a:r>
            <a:endParaRPr lang="en-US"/>
          </a:p>
        </p:txBody>
      </p: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226524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
    <p:spTree>
      <p:nvGrpSpPr>
        <p:cNvPr id="1" name=""/>
        <p:cNvGrpSpPr/>
        <p:nvPr/>
      </p:nvGrpSpPr>
      <p:grpSpPr>
        <a:xfrm>
          <a:off x="0" y="0"/>
          <a:ext cx="0" cy="0"/>
          <a:chOff x="0" y="0"/>
          <a:chExt cx="0" cy="0"/>
        </a:xfrm>
      </p:grpSpPr>
      <p:sp>
        <p:nvSpPr>
          <p:cNvPr id="10" name="Rectangle 11"/>
          <p:cNvSpPr/>
          <p:nvPr userDrawn="1"/>
        </p:nvSpPr>
        <p:spPr>
          <a:xfrm>
            <a:off x="7747000" y="12700"/>
            <a:ext cx="2476500" cy="6858000"/>
          </a:xfrm>
          <a:custGeom>
            <a:avLst/>
            <a:gdLst>
              <a:gd name="connsiteX0" fmla="*/ 0 w 2476500"/>
              <a:gd name="connsiteY0" fmla="*/ 0 h 6858000"/>
              <a:gd name="connsiteX1" fmla="*/ 2476500 w 2476500"/>
              <a:gd name="connsiteY1" fmla="*/ 0 h 6858000"/>
              <a:gd name="connsiteX2" fmla="*/ 2476500 w 2476500"/>
              <a:gd name="connsiteY2" fmla="*/ 6858000 h 6858000"/>
              <a:gd name="connsiteX3" fmla="*/ 0 w 2476500"/>
              <a:gd name="connsiteY3" fmla="*/ 6858000 h 6858000"/>
              <a:gd name="connsiteX4" fmla="*/ 0 w 2476500"/>
              <a:gd name="connsiteY4" fmla="*/ 0 h 6858000"/>
              <a:gd name="connsiteX0" fmla="*/ 0 w 2476500"/>
              <a:gd name="connsiteY0" fmla="*/ 0 h 6858000"/>
              <a:gd name="connsiteX1" fmla="*/ 2476500 w 2476500"/>
              <a:gd name="connsiteY1" fmla="*/ 6858000 h 6858000"/>
              <a:gd name="connsiteX2" fmla="*/ 0 w 2476500"/>
              <a:gd name="connsiteY2" fmla="*/ 6858000 h 6858000"/>
              <a:gd name="connsiteX3" fmla="*/ 0 w 2476500"/>
              <a:gd name="connsiteY3" fmla="*/ 0 h 6858000"/>
            </a:gdLst>
            <a:ahLst/>
            <a:cxnLst>
              <a:cxn ang="0">
                <a:pos x="connsiteX0" y="connsiteY0"/>
              </a:cxn>
              <a:cxn ang="0">
                <a:pos x="connsiteX1" y="connsiteY1"/>
              </a:cxn>
              <a:cxn ang="0">
                <a:pos x="connsiteX2" y="connsiteY2"/>
              </a:cxn>
              <a:cxn ang="0">
                <a:pos x="connsiteX3" y="connsiteY3"/>
              </a:cxn>
            </a:cxnLst>
            <a:rect l="l" t="t" r="r" b="b"/>
            <a:pathLst>
              <a:path w="2476500" h="6858000">
                <a:moveTo>
                  <a:pt x="0" y="0"/>
                </a:moveTo>
                <a:lnTo>
                  <a:pt x="2476500" y="6858000"/>
                </a:lnTo>
                <a:lnTo>
                  <a:pt x="0" y="6858000"/>
                </a:ln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rot="10800000" flipV="1">
            <a:off x="-815" y="-3766"/>
            <a:ext cx="11612244" cy="687023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52412"/>
              <a:gd name="connsiteX1" fmla="*/ 11030763 w 11030763"/>
              <a:gd name="connsiteY1" fmla="*/ 2996 h 6652412"/>
              <a:gd name="connsiteX2" fmla="*/ 11030763 w 11030763"/>
              <a:gd name="connsiteY2" fmla="*/ 6636033 h 6652412"/>
              <a:gd name="connsiteX3" fmla="*/ 3212636 w 11030763"/>
              <a:gd name="connsiteY3" fmla="*/ 6652412 h 6652412"/>
              <a:gd name="connsiteX4" fmla="*/ 0 w 11030763"/>
              <a:gd name="connsiteY4" fmla="*/ 0 h 6652412"/>
              <a:gd name="connsiteX0" fmla="*/ 0 w 11046873"/>
              <a:gd name="connsiteY0" fmla="*/ 0 h 6652412"/>
              <a:gd name="connsiteX1" fmla="*/ 11030763 w 11046873"/>
              <a:gd name="connsiteY1" fmla="*/ 2996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0 h 6652412"/>
              <a:gd name="connsiteX1" fmla="*/ 11038819 w 11046873"/>
              <a:gd name="connsiteY1" fmla="*/ 11209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5217 h 6657629"/>
              <a:gd name="connsiteX1" fmla="*/ 11038819 w 11046873"/>
              <a:gd name="connsiteY1" fmla="*/ 0 h 6657629"/>
              <a:gd name="connsiteX2" fmla="*/ 11046873 w 11046873"/>
              <a:gd name="connsiteY2" fmla="*/ 6657629 h 6657629"/>
              <a:gd name="connsiteX3" fmla="*/ 3212636 w 11046873"/>
              <a:gd name="connsiteY3" fmla="*/ 6657629 h 6657629"/>
              <a:gd name="connsiteX4" fmla="*/ 0 w 11046873"/>
              <a:gd name="connsiteY4" fmla="*/ 5217 h 6657629"/>
              <a:gd name="connsiteX0" fmla="*/ 0 w 11047648"/>
              <a:gd name="connsiteY0" fmla="*/ 0 h 6652412"/>
              <a:gd name="connsiteX1" fmla="*/ 11046873 w 11047648"/>
              <a:gd name="connsiteY1" fmla="*/ 2995 h 6652412"/>
              <a:gd name="connsiteX2" fmla="*/ 11046873 w 11047648"/>
              <a:gd name="connsiteY2" fmla="*/ 6652412 h 6652412"/>
              <a:gd name="connsiteX3" fmla="*/ 3212636 w 11047648"/>
              <a:gd name="connsiteY3" fmla="*/ 6652412 h 6652412"/>
              <a:gd name="connsiteX4" fmla="*/ 0 w 11047648"/>
              <a:gd name="connsiteY4" fmla="*/ 0 h 665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648" h="6652412">
                <a:moveTo>
                  <a:pt x="0" y="0"/>
                </a:moveTo>
                <a:lnTo>
                  <a:pt x="11046873" y="2995"/>
                </a:lnTo>
                <a:cubicBezTo>
                  <a:pt x="11049558" y="2216729"/>
                  <a:pt x="11044188" y="4438678"/>
                  <a:pt x="11046873" y="6652412"/>
                </a:cubicBezTo>
                <a:lnTo>
                  <a:pt x="3212636" y="6652412"/>
                </a:lnTo>
                <a:lnTo>
                  <a:pt x="0" y="0"/>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757621" y="1615384"/>
            <a:ext cx="7006312" cy="1593483"/>
          </a:xfrm>
        </p:spPr>
        <p:txBody>
          <a:bodyPr>
            <a:noAutofit/>
          </a:bodyPr>
          <a:lstStyle>
            <a:lvl1pPr>
              <a:defRPr sz="4800" b="1">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757621" y="4450841"/>
            <a:ext cx="6938579" cy="935421"/>
          </a:xfrm>
        </p:spPr>
        <p:txBody>
          <a:bodyPr>
            <a:normAutofit/>
          </a:bodyPr>
          <a:lstStyle>
            <a:lvl1pPr algn="l">
              <a:defRPr sz="2200">
                <a:solidFill>
                  <a:schemeClr val="bg1"/>
                </a:solidFill>
              </a:defRPr>
            </a:lvl1pPr>
          </a:lstStyle>
          <a:p>
            <a:pPr lvl="0"/>
            <a:r>
              <a:rPr lang="en-US" smtClean="0"/>
              <a:t>Click to edit Master text styles</a:t>
            </a:r>
          </a:p>
        </p:txBody>
      </p:sp>
      <p:pic>
        <p:nvPicPr>
          <p:cNvPr id="8" name="Picture 7" descr="ODU_sig_REV-01.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621" y="471245"/>
            <a:ext cx="1825083" cy="767281"/>
          </a:xfrm>
          <a:prstGeom prst="rect">
            <a:avLst/>
          </a:prstGeom>
        </p:spPr>
      </p:pic>
      <p:sp>
        <p:nvSpPr>
          <p:cNvPr id="9" name="Text Placeholder 6"/>
          <p:cNvSpPr>
            <a:spLocks noGrp="1"/>
          </p:cNvSpPr>
          <p:nvPr>
            <p:ph type="body" sz="quarter" idx="14"/>
          </p:nvPr>
        </p:nvSpPr>
        <p:spPr>
          <a:xfrm>
            <a:off x="757620" y="5472335"/>
            <a:ext cx="6938577" cy="430926"/>
          </a:xfrm>
        </p:spPr>
        <p:txBody>
          <a:bodyPr>
            <a:normAutofit/>
          </a:bodyPr>
          <a:lstStyle>
            <a:lvl1pPr algn="l">
              <a:defRPr sz="16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0456089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rge Photo and Content - Light Blue">
    <p:spTree>
      <p:nvGrpSpPr>
        <p:cNvPr id="1" name=""/>
        <p:cNvGrpSpPr/>
        <p:nvPr/>
      </p:nvGrpSpPr>
      <p:grpSpPr>
        <a:xfrm>
          <a:off x="0" y="0"/>
          <a:ext cx="0" cy="0"/>
          <a:chOff x="0" y="0"/>
          <a:chExt cx="0" cy="0"/>
        </a:xfrm>
      </p:grpSpPr>
      <p:sp>
        <p:nvSpPr>
          <p:cNvPr id="4" name="Picture Placeholder 11"/>
          <p:cNvSpPr>
            <a:spLocks noGrp="1"/>
          </p:cNvSpPr>
          <p:nvPr>
            <p:ph type="pic" sz="quarter" idx="12"/>
          </p:nvPr>
        </p:nvSpPr>
        <p:spPr>
          <a:xfrm>
            <a:off x="436880" y="1544320"/>
            <a:ext cx="6370320" cy="4643120"/>
          </a:xfrm>
        </p:spPr>
        <p:txBody>
          <a:bodyPr/>
          <a:lstStyle/>
          <a:p>
            <a:r>
              <a:rPr lang="en-US" smtClean="0"/>
              <a:t>Drag picture to placeholder or click icon to add</a:t>
            </a:r>
            <a:endParaRPr lang="en-US" dirty="0"/>
          </a:p>
        </p:txBody>
      </p:sp>
      <p:sp>
        <p:nvSpPr>
          <p:cNvPr id="5" name="Right Triangle 4"/>
          <p:cNvSpPr/>
          <p:nvPr userDrawn="1"/>
        </p:nvSpPr>
        <p:spPr>
          <a:xfrm flipH="1">
            <a:off x="10576560" y="487680"/>
            <a:ext cx="1615440" cy="638048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4"/>
          <p:cNvSpPr/>
          <p:nvPr userDrawn="1"/>
        </p:nvSpPr>
        <p:spPr>
          <a:xfrm>
            <a:off x="9387840" y="-10160"/>
            <a:ext cx="2814320" cy="689864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 name="connsiteX0" fmla="*/ 0 w 12295341"/>
              <a:gd name="connsiteY0" fmla="*/ 8468 h 6672345"/>
              <a:gd name="connsiteX1" fmla="*/ 12265108 w 12295341"/>
              <a:gd name="connsiteY1" fmla="*/ 0 h 6672345"/>
              <a:gd name="connsiteX2" fmla="*/ 12295341 w 12295341"/>
              <a:gd name="connsiteY2" fmla="*/ 6672345 h 6672345"/>
              <a:gd name="connsiteX3" fmla="*/ 11159981 w 12295341"/>
              <a:gd name="connsiteY3" fmla="*/ 6652693 h 6672345"/>
              <a:gd name="connsiteX4" fmla="*/ 0 w 12295341"/>
              <a:gd name="connsiteY4" fmla="*/ 8468 h 6672345"/>
              <a:gd name="connsiteX0" fmla="*/ 0 w 12295341"/>
              <a:gd name="connsiteY0" fmla="*/ 8468 h 6662518"/>
              <a:gd name="connsiteX1" fmla="*/ 12265108 w 12295341"/>
              <a:gd name="connsiteY1" fmla="*/ 0 h 6662518"/>
              <a:gd name="connsiteX2" fmla="*/ 12295341 w 12295341"/>
              <a:gd name="connsiteY2" fmla="*/ 6662518 h 6662518"/>
              <a:gd name="connsiteX3" fmla="*/ 11159981 w 12295341"/>
              <a:gd name="connsiteY3" fmla="*/ 6652693 h 6662518"/>
              <a:gd name="connsiteX4" fmla="*/ 0 w 12295341"/>
              <a:gd name="connsiteY4" fmla="*/ 8468 h 6662518"/>
              <a:gd name="connsiteX0" fmla="*/ 0 w 12295341"/>
              <a:gd name="connsiteY0" fmla="*/ 8468 h 6662518"/>
              <a:gd name="connsiteX1" fmla="*/ 12265108 w 12295341"/>
              <a:gd name="connsiteY1" fmla="*/ 0 h 6662518"/>
              <a:gd name="connsiteX2" fmla="*/ 12295341 w 12295341"/>
              <a:gd name="connsiteY2" fmla="*/ 6662518 h 6662518"/>
              <a:gd name="connsiteX3" fmla="*/ 11129749 w 12295341"/>
              <a:gd name="connsiteY3" fmla="*/ 6652693 h 6662518"/>
              <a:gd name="connsiteX4" fmla="*/ 0 w 12295341"/>
              <a:gd name="connsiteY4" fmla="*/ 8468 h 6662518"/>
              <a:gd name="connsiteX0" fmla="*/ 0 w 12295341"/>
              <a:gd name="connsiteY0" fmla="*/ 8468 h 6672347"/>
              <a:gd name="connsiteX1" fmla="*/ 12265108 w 12295341"/>
              <a:gd name="connsiteY1" fmla="*/ 0 h 6672347"/>
              <a:gd name="connsiteX2" fmla="*/ 12295341 w 12295341"/>
              <a:gd name="connsiteY2" fmla="*/ 6662518 h 6672347"/>
              <a:gd name="connsiteX3" fmla="*/ 11129749 w 12295341"/>
              <a:gd name="connsiteY3" fmla="*/ 6672347 h 6672347"/>
              <a:gd name="connsiteX4" fmla="*/ 0 w 12295341"/>
              <a:gd name="connsiteY4" fmla="*/ 8468 h 66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341" h="6672347">
                <a:moveTo>
                  <a:pt x="0" y="8468"/>
                </a:moveTo>
                <a:lnTo>
                  <a:pt x="12265108" y="0"/>
                </a:lnTo>
                <a:lnTo>
                  <a:pt x="12295341" y="6662518"/>
                </a:lnTo>
                <a:lnTo>
                  <a:pt x="11129749" y="6672347"/>
                </a:lnTo>
                <a:lnTo>
                  <a:pt x="0" y="8468"/>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Text Placeholder 11"/>
          <p:cNvSpPr>
            <a:spLocks noGrp="1"/>
          </p:cNvSpPr>
          <p:nvPr>
            <p:ph type="body" sz="quarter" idx="13"/>
          </p:nvPr>
        </p:nvSpPr>
        <p:spPr>
          <a:xfrm>
            <a:off x="6990080" y="3444240"/>
            <a:ext cx="2834958" cy="2743200"/>
          </a:xfrm>
        </p:spPr>
        <p:txBody>
          <a:bodyPr>
            <a:normAutofit/>
          </a:bodyPr>
          <a:lstStyle>
            <a:lvl1pPr>
              <a:defRPr sz="1600"/>
            </a:lvl1pPr>
          </a:lstStyle>
          <a:p>
            <a:pPr lvl="0"/>
            <a:r>
              <a:rPr lang="en-US" smtClean="0"/>
              <a:t>Click to edit Master text styles</a:t>
            </a:r>
          </a:p>
        </p:txBody>
      </p:sp>
      <p:sp>
        <p:nvSpPr>
          <p:cNvPr id="13" name="Text Placeholder 21"/>
          <p:cNvSpPr>
            <a:spLocks noGrp="1"/>
          </p:cNvSpPr>
          <p:nvPr>
            <p:ph type="body" sz="quarter" idx="16"/>
          </p:nvPr>
        </p:nvSpPr>
        <p:spPr>
          <a:xfrm>
            <a:off x="6990080" y="1554480"/>
            <a:ext cx="2834640" cy="1737360"/>
          </a:xfrm>
        </p:spPr>
        <p:txBody>
          <a:bodyPr anchor="b">
            <a:normAutofit/>
          </a:bodyPr>
          <a:lstStyle>
            <a:lvl1pPr marL="0" indent="0">
              <a:buFont typeface="Arial" panose="020B0604020202020204" pitchFamily="34" charset="0"/>
              <a:buNone/>
              <a:defRPr sz="2400" b="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smtClean="0"/>
              <a:t>Click to 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14" name="Picture 13"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1703872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Large Photo and Content - Light Blue">
    <p:spTree>
      <p:nvGrpSpPr>
        <p:cNvPr id="1" name=""/>
        <p:cNvGrpSpPr/>
        <p:nvPr/>
      </p:nvGrpSpPr>
      <p:grpSpPr>
        <a:xfrm>
          <a:off x="0" y="0"/>
          <a:ext cx="0" cy="0"/>
          <a:chOff x="0" y="0"/>
          <a:chExt cx="0" cy="0"/>
        </a:xfrm>
      </p:grpSpPr>
      <p:sp>
        <p:nvSpPr>
          <p:cNvPr id="4" name="Picture Placeholder 11"/>
          <p:cNvSpPr>
            <a:spLocks noGrp="1"/>
          </p:cNvSpPr>
          <p:nvPr>
            <p:ph type="pic" sz="quarter" idx="12"/>
          </p:nvPr>
        </p:nvSpPr>
        <p:spPr>
          <a:xfrm>
            <a:off x="436880" y="1544320"/>
            <a:ext cx="6370320" cy="4643120"/>
          </a:xfrm>
        </p:spPr>
        <p:txBody>
          <a:bodyPr/>
          <a:lstStyle/>
          <a:p>
            <a:r>
              <a:rPr lang="en-US" smtClean="0"/>
              <a:t>Drag picture to placeholder or click icon to add</a:t>
            </a:r>
            <a:endParaRPr lang="en-US" dirty="0"/>
          </a:p>
        </p:txBody>
      </p:sp>
      <p:sp>
        <p:nvSpPr>
          <p:cNvPr id="5" name="Right Triangle 4"/>
          <p:cNvSpPr/>
          <p:nvPr userDrawn="1"/>
        </p:nvSpPr>
        <p:spPr>
          <a:xfrm flipH="1">
            <a:off x="10576560" y="487680"/>
            <a:ext cx="1615440" cy="6380480"/>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4"/>
          <p:cNvSpPr/>
          <p:nvPr userDrawn="1"/>
        </p:nvSpPr>
        <p:spPr>
          <a:xfrm>
            <a:off x="9387840" y="-10160"/>
            <a:ext cx="2814320" cy="689864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 name="connsiteX0" fmla="*/ 0 w 12295341"/>
              <a:gd name="connsiteY0" fmla="*/ 8468 h 6672345"/>
              <a:gd name="connsiteX1" fmla="*/ 12265108 w 12295341"/>
              <a:gd name="connsiteY1" fmla="*/ 0 h 6672345"/>
              <a:gd name="connsiteX2" fmla="*/ 12295341 w 12295341"/>
              <a:gd name="connsiteY2" fmla="*/ 6672345 h 6672345"/>
              <a:gd name="connsiteX3" fmla="*/ 11159981 w 12295341"/>
              <a:gd name="connsiteY3" fmla="*/ 6652693 h 6672345"/>
              <a:gd name="connsiteX4" fmla="*/ 0 w 12295341"/>
              <a:gd name="connsiteY4" fmla="*/ 8468 h 6672345"/>
              <a:gd name="connsiteX0" fmla="*/ 0 w 12295341"/>
              <a:gd name="connsiteY0" fmla="*/ 8468 h 6662518"/>
              <a:gd name="connsiteX1" fmla="*/ 12265108 w 12295341"/>
              <a:gd name="connsiteY1" fmla="*/ 0 h 6662518"/>
              <a:gd name="connsiteX2" fmla="*/ 12295341 w 12295341"/>
              <a:gd name="connsiteY2" fmla="*/ 6662518 h 6662518"/>
              <a:gd name="connsiteX3" fmla="*/ 11159981 w 12295341"/>
              <a:gd name="connsiteY3" fmla="*/ 6652693 h 6662518"/>
              <a:gd name="connsiteX4" fmla="*/ 0 w 12295341"/>
              <a:gd name="connsiteY4" fmla="*/ 8468 h 6662518"/>
              <a:gd name="connsiteX0" fmla="*/ 0 w 12295341"/>
              <a:gd name="connsiteY0" fmla="*/ 8468 h 6662518"/>
              <a:gd name="connsiteX1" fmla="*/ 12265108 w 12295341"/>
              <a:gd name="connsiteY1" fmla="*/ 0 h 6662518"/>
              <a:gd name="connsiteX2" fmla="*/ 12295341 w 12295341"/>
              <a:gd name="connsiteY2" fmla="*/ 6662518 h 6662518"/>
              <a:gd name="connsiteX3" fmla="*/ 11129749 w 12295341"/>
              <a:gd name="connsiteY3" fmla="*/ 6652693 h 6662518"/>
              <a:gd name="connsiteX4" fmla="*/ 0 w 12295341"/>
              <a:gd name="connsiteY4" fmla="*/ 8468 h 6662518"/>
              <a:gd name="connsiteX0" fmla="*/ 0 w 12295341"/>
              <a:gd name="connsiteY0" fmla="*/ 8468 h 6672347"/>
              <a:gd name="connsiteX1" fmla="*/ 12265108 w 12295341"/>
              <a:gd name="connsiteY1" fmla="*/ 0 h 6672347"/>
              <a:gd name="connsiteX2" fmla="*/ 12295341 w 12295341"/>
              <a:gd name="connsiteY2" fmla="*/ 6662518 h 6672347"/>
              <a:gd name="connsiteX3" fmla="*/ 11129749 w 12295341"/>
              <a:gd name="connsiteY3" fmla="*/ 6672347 h 6672347"/>
              <a:gd name="connsiteX4" fmla="*/ 0 w 12295341"/>
              <a:gd name="connsiteY4" fmla="*/ 8468 h 66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341" h="6672347">
                <a:moveTo>
                  <a:pt x="0" y="8468"/>
                </a:moveTo>
                <a:lnTo>
                  <a:pt x="12265108" y="0"/>
                </a:lnTo>
                <a:lnTo>
                  <a:pt x="12295341" y="6662518"/>
                </a:lnTo>
                <a:lnTo>
                  <a:pt x="11129749" y="6672347"/>
                </a:lnTo>
                <a:lnTo>
                  <a:pt x="0" y="8468"/>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Text Placeholder 11"/>
          <p:cNvSpPr>
            <a:spLocks noGrp="1"/>
          </p:cNvSpPr>
          <p:nvPr>
            <p:ph type="body" sz="quarter" idx="13"/>
          </p:nvPr>
        </p:nvSpPr>
        <p:spPr>
          <a:xfrm>
            <a:off x="6990080" y="3444240"/>
            <a:ext cx="2834958" cy="2743200"/>
          </a:xfrm>
        </p:spPr>
        <p:txBody>
          <a:bodyPr>
            <a:normAutofit/>
          </a:bodyPr>
          <a:lstStyle>
            <a:lvl1pPr>
              <a:defRPr sz="1600"/>
            </a:lvl1pPr>
          </a:lstStyle>
          <a:p>
            <a:pPr lvl="0"/>
            <a:r>
              <a:rPr lang="en-US" smtClean="0"/>
              <a:t>Click to edit Master text styles</a:t>
            </a:r>
          </a:p>
        </p:txBody>
      </p:sp>
      <p:sp>
        <p:nvSpPr>
          <p:cNvPr id="13" name="Text Placeholder 21"/>
          <p:cNvSpPr>
            <a:spLocks noGrp="1"/>
          </p:cNvSpPr>
          <p:nvPr>
            <p:ph type="body" sz="quarter" idx="16"/>
          </p:nvPr>
        </p:nvSpPr>
        <p:spPr>
          <a:xfrm>
            <a:off x="6990080" y="1554480"/>
            <a:ext cx="2834640" cy="1737360"/>
          </a:xfrm>
        </p:spPr>
        <p:txBody>
          <a:bodyPr anchor="b">
            <a:normAutofit/>
          </a:bodyPr>
          <a:lstStyle>
            <a:lvl1pPr marL="0" indent="0">
              <a:buFont typeface="Arial" panose="020B0604020202020204" pitchFamily="34" charset="0"/>
              <a:buNone/>
              <a:defRPr sz="2400" b="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smtClean="0"/>
              <a:t>Click to 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14" name="Picture 13"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681905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rge Photo and Content - Aqua">
    <p:spTree>
      <p:nvGrpSpPr>
        <p:cNvPr id="1" name=""/>
        <p:cNvGrpSpPr/>
        <p:nvPr/>
      </p:nvGrpSpPr>
      <p:grpSpPr>
        <a:xfrm>
          <a:off x="0" y="0"/>
          <a:ext cx="0" cy="0"/>
          <a:chOff x="0" y="0"/>
          <a:chExt cx="0" cy="0"/>
        </a:xfrm>
      </p:grpSpPr>
      <p:sp>
        <p:nvSpPr>
          <p:cNvPr id="4" name="Picture Placeholder 11"/>
          <p:cNvSpPr>
            <a:spLocks noGrp="1"/>
          </p:cNvSpPr>
          <p:nvPr>
            <p:ph type="pic" sz="quarter" idx="12"/>
          </p:nvPr>
        </p:nvSpPr>
        <p:spPr>
          <a:xfrm>
            <a:off x="436880" y="1544320"/>
            <a:ext cx="6370320" cy="4643120"/>
          </a:xfrm>
        </p:spPr>
        <p:txBody>
          <a:bodyPr/>
          <a:lstStyle/>
          <a:p>
            <a:r>
              <a:rPr lang="en-US" smtClean="0"/>
              <a:t>Drag picture to placeholder or click icon to add</a:t>
            </a:r>
            <a:endParaRPr lang="en-US" dirty="0"/>
          </a:p>
        </p:txBody>
      </p:sp>
      <p:sp>
        <p:nvSpPr>
          <p:cNvPr id="5" name="Right Triangle 4"/>
          <p:cNvSpPr/>
          <p:nvPr userDrawn="1"/>
        </p:nvSpPr>
        <p:spPr>
          <a:xfrm flipH="1">
            <a:off x="10576560" y="487680"/>
            <a:ext cx="1615440" cy="638048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4"/>
          <p:cNvSpPr/>
          <p:nvPr userDrawn="1"/>
        </p:nvSpPr>
        <p:spPr>
          <a:xfrm>
            <a:off x="9387840" y="-10160"/>
            <a:ext cx="2814320" cy="689864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 name="connsiteX0" fmla="*/ 0 w 12295341"/>
              <a:gd name="connsiteY0" fmla="*/ 8468 h 6672345"/>
              <a:gd name="connsiteX1" fmla="*/ 12265108 w 12295341"/>
              <a:gd name="connsiteY1" fmla="*/ 0 h 6672345"/>
              <a:gd name="connsiteX2" fmla="*/ 12295341 w 12295341"/>
              <a:gd name="connsiteY2" fmla="*/ 6672345 h 6672345"/>
              <a:gd name="connsiteX3" fmla="*/ 11159981 w 12295341"/>
              <a:gd name="connsiteY3" fmla="*/ 6652693 h 6672345"/>
              <a:gd name="connsiteX4" fmla="*/ 0 w 12295341"/>
              <a:gd name="connsiteY4" fmla="*/ 8468 h 6672345"/>
              <a:gd name="connsiteX0" fmla="*/ 0 w 12295341"/>
              <a:gd name="connsiteY0" fmla="*/ 8468 h 6662518"/>
              <a:gd name="connsiteX1" fmla="*/ 12265108 w 12295341"/>
              <a:gd name="connsiteY1" fmla="*/ 0 h 6662518"/>
              <a:gd name="connsiteX2" fmla="*/ 12295341 w 12295341"/>
              <a:gd name="connsiteY2" fmla="*/ 6662518 h 6662518"/>
              <a:gd name="connsiteX3" fmla="*/ 11159981 w 12295341"/>
              <a:gd name="connsiteY3" fmla="*/ 6652693 h 6662518"/>
              <a:gd name="connsiteX4" fmla="*/ 0 w 12295341"/>
              <a:gd name="connsiteY4" fmla="*/ 8468 h 6662518"/>
              <a:gd name="connsiteX0" fmla="*/ 0 w 12295341"/>
              <a:gd name="connsiteY0" fmla="*/ 8468 h 6662518"/>
              <a:gd name="connsiteX1" fmla="*/ 12265108 w 12295341"/>
              <a:gd name="connsiteY1" fmla="*/ 0 h 6662518"/>
              <a:gd name="connsiteX2" fmla="*/ 12295341 w 12295341"/>
              <a:gd name="connsiteY2" fmla="*/ 6662518 h 6662518"/>
              <a:gd name="connsiteX3" fmla="*/ 11129749 w 12295341"/>
              <a:gd name="connsiteY3" fmla="*/ 6652693 h 6662518"/>
              <a:gd name="connsiteX4" fmla="*/ 0 w 12295341"/>
              <a:gd name="connsiteY4" fmla="*/ 8468 h 6662518"/>
              <a:gd name="connsiteX0" fmla="*/ 0 w 12295341"/>
              <a:gd name="connsiteY0" fmla="*/ 8468 h 6672347"/>
              <a:gd name="connsiteX1" fmla="*/ 12265108 w 12295341"/>
              <a:gd name="connsiteY1" fmla="*/ 0 h 6672347"/>
              <a:gd name="connsiteX2" fmla="*/ 12295341 w 12295341"/>
              <a:gd name="connsiteY2" fmla="*/ 6662518 h 6672347"/>
              <a:gd name="connsiteX3" fmla="*/ 11129749 w 12295341"/>
              <a:gd name="connsiteY3" fmla="*/ 6672347 h 6672347"/>
              <a:gd name="connsiteX4" fmla="*/ 0 w 12295341"/>
              <a:gd name="connsiteY4" fmla="*/ 8468 h 66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341" h="6672347">
                <a:moveTo>
                  <a:pt x="0" y="8468"/>
                </a:moveTo>
                <a:lnTo>
                  <a:pt x="12265108" y="0"/>
                </a:lnTo>
                <a:lnTo>
                  <a:pt x="12295341" y="6662518"/>
                </a:lnTo>
                <a:lnTo>
                  <a:pt x="11129749" y="6672347"/>
                </a:lnTo>
                <a:lnTo>
                  <a:pt x="0" y="8468"/>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Text Placeholder 11"/>
          <p:cNvSpPr>
            <a:spLocks noGrp="1"/>
          </p:cNvSpPr>
          <p:nvPr>
            <p:ph type="body" sz="quarter" idx="13"/>
          </p:nvPr>
        </p:nvSpPr>
        <p:spPr>
          <a:xfrm>
            <a:off x="6990080" y="3444240"/>
            <a:ext cx="2834958" cy="2743200"/>
          </a:xfrm>
        </p:spPr>
        <p:txBody>
          <a:bodyPr>
            <a:normAutofit/>
          </a:bodyPr>
          <a:lstStyle>
            <a:lvl1pPr>
              <a:defRPr sz="1600"/>
            </a:lvl1pPr>
          </a:lstStyle>
          <a:p>
            <a:pPr lvl="0"/>
            <a:r>
              <a:rPr lang="en-US" smtClean="0"/>
              <a:t>Click to edit Master text styles</a:t>
            </a:r>
          </a:p>
        </p:txBody>
      </p:sp>
      <p:sp>
        <p:nvSpPr>
          <p:cNvPr id="13" name="Text Placeholder 21"/>
          <p:cNvSpPr>
            <a:spLocks noGrp="1"/>
          </p:cNvSpPr>
          <p:nvPr>
            <p:ph type="body" sz="quarter" idx="16"/>
          </p:nvPr>
        </p:nvSpPr>
        <p:spPr>
          <a:xfrm>
            <a:off x="6990080" y="1554480"/>
            <a:ext cx="2834640" cy="1737360"/>
          </a:xfrm>
        </p:spPr>
        <p:txBody>
          <a:bodyPr anchor="b">
            <a:normAutofit/>
          </a:bodyPr>
          <a:lstStyle>
            <a:lvl1pPr marL="0" indent="0">
              <a:buFont typeface="Arial" panose="020B0604020202020204" pitchFamily="34" charset="0"/>
              <a:buNone/>
              <a:defRPr sz="2400" b="0">
                <a:solidFill>
                  <a:schemeClr val="accent2"/>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smtClean="0"/>
              <a:t>Click to 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14" name="Picture 13"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737791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rge Photo and Content - Green">
    <p:spTree>
      <p:nvGrpSpPr>
        <p:cNvPr id="1" name=""/>
        <p:cNvGrpSpPr/>
        <p:nvPr/>
      </p:nvGrpSpPr>
      <p:grpSpPr>
        <a:xfrm>
          <a:off x="0" y="0"/>
          <a:ext cx="0" cy="0"/>
          <a:chOff x="0" y="0"/>
          <a:chExt cx="0" cy="0"/>
        </a:xfrm>
      </p:grpSpPr>
      <p:sp>
        <p:nvSpPr>
          <p:cNvPr id="4" name="Picture Placeholder 11"/>
          <p:cNvSpPr>
            <a:spLocks noGrp="1"/>
          </p:cNvSpPr>
          <p:nvPr>
            <p:ph type="pic" sz="quarter" idx="12"/>
          </p:nvPr>
        </p:nvSpPr>
        <p:spPr>
          <a:xfrm>
            <a:off x="436880" y="1544320"/>
            <a:ext cx="6370320" cy="4643120"/>
          </a:xfrm>
        </p:spPr>
        <p:txBody>
          <a:bodyPr/>
          <a:lstStyle/>
          <a:p>
            <a:r>
              <a:rPr lang="en-US" smtClean="0"/>
              <a:t>Drag picture to placeholder or click icon to add</a:t>
            </a:r>
            <a:endParaRPr lang="en-US" dirty="0"/>
          </a:p>
        </p:txBody>
      </p:sp>
      <p:sp>
        <p:nvSpPr>
          <p:cNvPr id="5" name="Right Triangle 4"/>
          <p:cNvSpPr/>
          <p:nvPr userDrawn="1"/>
        </p:nvSpPr>
        <p:spPr>
          <a:xfrm flipH="1">
            <a:off x="10576560" y="487680"/>
            <a:ext cx="1615440" cy="638048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4"/>
          <p:cNvSpPr/>
          <p:nvPr userDrawn="1"/>
        </p:nvSpPr>
        <p:spPr>
          <a:xfrm>
            <a:off x="9387840" y="-10160"/>
            <a:ext cx="2814320" cy="689864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 name="connsiteX0" fmla="*/ 0 w 12295341"/>
              <a:gd name="connsiteY0" fmla="*/ 8468 h 6672345"/>
              <a:gd name="connsiteX1" fmla="*/ 12265108 w 12295341"/>
              <a:gd name="connsiteY1" fmla="*/ 0 h 6672345"/>
              <a:gd name="connsiteX2" fmla="*/ 12295341 w 12295341"/>
              <a:gd name="connsiteY2" fmla="*/ 6672345 h 6672345"/>
              <a:gd name="connsiteX3" fmla="*/ 11159981 w 12295341"/>
              <a:gd name="connsiteY3" fmla="*/ 6652693 h 6672345"/>
              <a:gd name="connsiteX4" fmla="*/ 0 w 12295341"/>
              <a:gd name="connsiteY4" fmla="*/ 8468 h 6672345"/>
              <a:gd name="connsiteX0" fmla="*/ 0 w 12295341"/>
              <a:gd name="connsiteY0" fmla="*/ 8468 h 6662518"/>
              <a:gd name="connsiteX1" fmla="*/ 12265108 w 12295341"/>
              <a:gd name="connsiteY1" fmla="*/ 0 h 6662518"/>
              <a:gd name="connsiteX2" fmla="*/ 12295341 w 12295341"/>
              <a:gd name="connsiteY2" fmla="*/ 6662518 h 6662518"/>
              <a:gd name="connsiteX3" fmla="*/ 11159981 w 12295341"/>
              <a:gd name="connsiteY3" fmla="*/ 6652693 h 6662518"/>
              <a:gd name="connsiteX4" fmla="*/ 0 w 12295341"/>
              <a:gd name="connsiteY4" fmla="*/ 8468 h 6662518"/>
              <a:gd name="connsiteX0" fmla="*/ 0 w 12295341"/>
              <a:gd name="connsiteY0" fmla="*/ 8468 h 6662518"/>
              <a:gd name="connsiteX1" fmla="*/ 12265108 w 12295341"/>
              <a:gd name="connsiteY1" fmla="*/ 0 h 6662518"/>
              <a:gd name="connsiteX2" fmla="*/ 12295341 w 12295341"/>
              <a:gd name="connsiteY2" fmla="*/ 6662518 h 6662518"/>
              <a:gd name="connsiteX3" fmla="*/ 11129749 w 12295341"/>
              <a:gd name="connsiteY3" fmla="*/ 6652693 h 6662518"/>
              <a:gd name="connsiteX4" fmla="*/ 0 w 12295341"/>
              <a:gd name="connsiteY4" fmla="*/ 8468 h 6662518"/>
              <a:gd name="connsiteX0" fmla="*/ 0 w 12295341"/>
              <a:gd name="connsiteY0" fmla="*/ 8468 h 6672347"/>
              <a:gd name="connsiteX1" fmla="*/ 12265108 w 12295341"/>
              <a:gd name="connsiteY1" fmla="*/ 0 h 6672347"/>
              <a:gd name="connsiteX2" fmla="*/ 12295341 w 12295341"/>
              <a:gd name="connsiteY2" fmla="*/ 6662518 h 6672347"/>
              <a:gd name="connsiteX3" fmla="*/ 11129749 w 12295341"/>
              <a:gd name="connsiteY3" fmla="*/ 6672347 h 6672347"/>
              <a:gd name="connsiteX4" fmla="*/ 0 w 12295341"/>
              <a:gd name="connsiteY4" fmla="*/ 8468 h 66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341" h="6672347">
                <a:moveTo>
                  <a:pt x="0" y="8468"/>
                </a:moveTo>
                <a:lnTo>
                  <a:pt x="12265108" y="0"/>
                </a:lnTo>
                <a:lnTo>
                  <a:pt x="12295341" y="6662518"/>
                </a:lnTo>
                <a:lnTo>
                  <a:pt x="11129749" y="6672347"/>
                </a:lnTo>
                <a:lnTo>
                  <a:pt x="0" y="8468"/>
                </a:lnTo>
                <a:close/>
              </a:path>
            </a:pathLst>
          </a:cu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Text Placeholder 11"/>
          <p:cNvSpPr>
            <a:spLocks noGrp="1"/>
          </p:cNvSpPr>
          <p:nvPr>
            <p:ph type="body" sz="quarter" idx="13"/>
          </p:nvPr>
        </p:nvSpPr>
        <p:spPr>
          <a:xfrm>
            <a:off x="6990080" y="3444240"/>
            <a:ext cx="2834958" cy="2743200"/>
          </a:xfrm>
        </p:spPr>
        <p:txBody>
          <a:bodyPr>
            <a:normAutofit/>
          </a:bodyPr>
          <a:lstStyle>
            <a:lvl1pPr>
              <a:defRPr sz="1600"/>
            </a:lvl1pPr>
          </a:lstStyle>
          <a:p>
            <a:pPr lvl="0"/>
            <a:r>
              <a:rPr lang="en-US" smtClean="0"/>
              <a:t>Click to edit Master text styles</a:t>
            </a:r>
          </a:p>
        </p:txBody>
      </p:sp>
      <p:sp>
        <p:nvSpPr>
          <p:cNvPr id="13" name="Text Placeholder 21"/>
          <p:cNvSpPr>
            <a:spLocks noGrp="1"/>
          </p:cNvSpPr>
          <p:nvPr>
            <p:ph type="body" sz="quarter" idx="16"/>
          </p:nvPr>
        </p:nvSpPr>
        <p:spPr>
          <a:xfrm>
            <a:off x="6990080" y="1554480"/>
            <a:ext cx="2834640" cy="1737360"/>
          </a:xfrm>
        </p:spPr>
        <p:txBody>
          <a:bodyPr anchor="b">
            <a:normAutofit/>
          </a:bodyPr>
          <a:lstStyle>
            <a:lvl1pPr marL="0" indent="0">
              <a:buFont typeface="Arial" panose="020B0604020202020204" pitchFamily="34" charset="0"/>
              <a:buNone/>
              <a:defRPr sz="2400" b="0">
                <a:solidFill>
                  <a:schemeClr val="tx2"/>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smtClean="0"/>
              <a:t>Click to 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14" name="Picture 13"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2334325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arge Photo and Content - Orange">
    <p:spTree>
      <p:nvGrpSpPr>
        <p:cNvPr id="1" name=""/>
        <p:cNvGrpSpPr/>
        <p:nvPr/>
      </p:nvGrpSpPr>
      <p:grpSpPr>
        <a:xfrm>
          <a:off x="0" y="0"/>
          <a:ext cx="0" cy="0"/>
          <a:chOff x="0" y="0"/>
          <a:chExt cx="0" cy="0"/>
        </a:xfrm>
      </p:grpSpPr>
      <p:sp>
        <p:nvSpPr>
          <p:cNvPr id="4" name="Picture Placeholder 11"/>
          <p:cNvSpPr>
            <a:spLocks noGrp="1"/>
          </p:cNvSpPr>
          <p:nvPr>
            <p:ph type="pic" sz="quarter" idx="12"/>
          </p:nvPr>
        </p:nvSpPr>
        <p:spPr>
          <a:xfrm>
            <a:off x="436880" y="1544320"/>
            <a:ext cx="6370320" cy="4643120"/>
          </a:xfrm>
        </p:spPr>
        <p:txBody>
          <a:bodyPr/>
          <a:lstStyle/>
          <a:p>
            <a:r>
              <a:rPr lang="en-US" smtClean="0"/>
              <a:t>Drag picture to placeholder or click icon to add</a:t>
            </a:r>
            <a:endParaRPr lang="en-US" dirty="0"/>
          </a:p>
        </p:txBody>
      </p:sp>
      <p:sp>
        <p:nvSpPr>
          <p:cNvPr id="5" name="Right Triangle 4"/>
          <p:cNvSpPr/>
          <p:nvPr userDrawn="1"/>
        </p:nvSpPr>
        <p:spPr>
          <a:xfrm flipH="1">
            <a:off x="10576560" y="487680"/>
            <a:ext cx="1615440" cy="638048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4"/>
          <p:cNvSpPr/>
          <p:nvPr userDrawn="1"/>
        </p:nvSpPr>
        <p:spPr>
          <a:xfrm>
            <a:off x="9387840" y="-10160"/>
            <a:ext cx="2814320" cy="689864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 name="connsiteX0" fmla="*/ 0 w 12295341"/>
              <a:gd name="connsiteY0" fmla="*/ 8468 h 6672345"/>
              <a:gd name="connsiteX1" fmla="*/ 12265108 w 12295341"/>
              <a:gd name="connsiteY1" fmla="*/ 0 h 6672345"/>
              <a:gd name="connsiteX2" fmla="*/ 12295341 w 12295341"/>
              <a:gd name="connsiteY2" fmla="*/ 6672345 h 6672345"/>
              <a:gd name="connsiteX3" fmla="*/ 11159981 w 12295341"/>
              <a:gd name="connsiteY3" fmla="*/ 6652693 h 6672345"/>
              <a:gd name="connsiteX4" fmla="*/ 0 w 12295341"/>
              <a:gd name="connsiteY4" fmla="*/ 8468 h 6672345"/>
              <a:gd name="connsiteX0" fmla="*/ 0 w 12295341"/>
              <a:gd name="connsiteY0" fmla="*/ 8468 h 6662518"/>
              <a:gd name="connsiteX1" fmla="*/ 12265108 w 12295341"/>
              <a:gd name="connsiteY1" fmla="*/ 0 h 6662518"/>
              <a:gd name="connsiteX2" fmla="*/ 12295341 w 12295341"/>
              <a:gd name="connsiteY2" fmla="*/ 6662518 h 6662518"/>
              <a:gd name="connsiteX3" fmla="*/ 11159981 w 12295341"/>
              <a:gd name="connsiteY3" fmla="*/ 6652693 h 6662518"/>
              <a:gd name="connsiteX4" fmla="*/ 0 w 12295341"/>
              <a:gd name="connsiteY4" fmla="*/ 8468 h 6662518"/>
              <a:gd name="connsiteX0" fmla="*/ 0 w 12295341"/>
              <a:gd name="connsiteY0" fmla="*/ 8468 h 6662518"/>
              <a:gd name="connsiteX1" fmla="*/ 12265108 w 12295341"/>
              <a:gd name="connsiteY1" fmla="*/ 0 h 6662518"/>
              <a:gd name="connsiteX2" fmla="*/ 12295341 w 12295341"/>
              <a:gd name="connsiteY2" fmla="*/ 6662518 h 6662518"/>
              <a:gd name="connsiteX3" fmla="*/ 11129749 w 12295341"/>
              <a:gd name="connsiteY3" fmla="*/ 6652693 h 6662518"/>
              <a:gd name="connsiteX4" fmla="*/ 0 w 12295341"/>
              <a:gd name="connsiteY4" fmla="*/ 8468 h 6662518"/>
              <a:gd name="connsiteX0" fmla="*/ 0 w 12295341"/>
              <a:gd name="connsiteY0" fmla="*/ 8468 h 6672347"/>
              <a:gd name="connsiteX1" fmla="*/ 12265108 w 12295341"/>
              <a:gd name="connsiteY1" fmla="*/ 0 h 6672347"/>
              <a:gd name="connsiteX2" fmla="*/ 12295341 w 12295341"/>
              <a:gd name="connsiteY2" fmla="*/ 6662518 h 6672347"/>
              <a:gd name="connsiteX3" fmla="*/ 11129749 w 12295341"/>
              <a:gd name="connsiteY3" fmla="*/ 6672347 h 6672347"/>
              <a:gd name="connsiteX4" fmla="*/ 0 w 12295341"/>
              <a:gd name="connsiteY4" fmla="*/ 8468 h 66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341" h="6672347">
                <a:moveTo>
                  <a:pt x="0" y="8468"/>
                </a:moveTo>
                <a:lnTo>
                  <a:pt x="12265108" y="0"/>
                </a:lnTo>
                <a:lnTo>
                  <a:pt x="12295341" y="6662518"/>
                </a:lnTo>
                <a:lnTo>
                  <a:pt x="11129749" y="6672347"/>
                </a:lnTo>
                <a:lnTo>
                  <a:pt x="0" y="8468"/>
                </a:lnTo>
                <a:close/>
              </a:path>
            </a:pathLst>
          </a:cu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Text Placeholder 11"/>
          <p:cNvSpPr>
            <a:spLocks noGrp="1"/>
          </p:cNvSpPr>
          <p:nvPr>
            <p:ph type="body" sz="quarter" idx="13"/>
          </p:nvPr>
        </p:nvSpPr>
        <p:spPr>
          <a:xfrm>
            <a:off x="6990080" y="3444240"/>
            <a:ext cx="2834958" cy="2743200"/>
          </a:xfrm>
        </p:spPr>
        <p:txBody>
          <a:bodyPr>
            <a:normAutofit/>
          </a:bodyPr>
          <a:lstStyle>
            <a:lvl1pPr>
              <a:defRPr sz="1600"/>
            </a:lvl1pPr>
          </a:lstStyle>
          <a:p>
            <a:pPr lvl="0"/>
            <a:r>
              <a:rPr lang="en-US" smtClean="0"/>
              <a:t>Click to edit Master text styles</a:t>
            </a:r>
          </a:p>
        </p:txBody>
      </p:sp>
      <p:sp>
        <p:nvSpPr>
          <p:cNvPr id="13" name="Text Placeholder 21"/>
          <p:cNvSpPr>
            <a:spLocks noGrp="1"/>
          </p:cNvSpPr>
          <p:nvPr>
            <p:ph type="body" sz="quarter" idx="16"/>
          </p:nvPr>
        </p:nvSpPr>
        <p:spPr>
          <a:xfrm>
            <a:off x="6990080" y="1554480"/>
            <a:ext cx="2834640" cy="1737360"/>
          </a:xfrm>
        </p:spPr>
        <p:txBody>
          <a:bodyPr anchor="b">
            <a:normAutofit/>
          </a:bodyPr>
          <a:lstStyle>
            <a:lvl1pPr marL="0" indent="0">
              <a:buFont typeface="Arial" panose="020B0604020202020204" pitchFamily="34" charset="0"/>
              <a:buNone/>
              <a:defRPr sz="2400" b="0">
                <a:solidFill>
                  <a:schemeClr val="accent4"/>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smtClean="0"/>
              <a:t>Click to 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14" name="Picture 13"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3029667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arge Photo and Content - Purple">
    <p:spTree>
      <p:nvGrpSpPr>
        <p:cNvPr id="1" name=""/>
        <p:cNvGrpSpPr/>
        <p:nvPr/>
      </p:nvGrpSpPr>
      <p:grpSpPr>
        <a:xfrm>
          <a:off x="0" y="0"/>
          <a:ext cx="0" cy="0"/>
          <a:chOff x="0" y="0"/>
          <a:chExt cx="0" cy="0"/>
        </a:xfrm>
      </p:grpSpPr>
      <p:sp>
        <p:nvSpPr>
          <p:cNvPr id="4" name="Picture Placeholder 11"/>
          <p:cNvSpPr>
            <a:spLocks noGrp="1"/>
          </p:cNvSpPr>
          <p:nvPr>
            <p:ph type="pic" sz="quarter" idx="12"/>
          </p:nvPr>
        </p:nvSpPr>
        <p:spPr>
          <a:xfrm>
            <a:off x="436880" y="1544320"/>
            <a:ext cx="6370320" cy="4643120"/>
          </a:xfrm>
        </p:spPr>
        <p:txBody>
          <a:bodyPr/>
          <a:lstStyle/>
          <a:p>
            <a:r>
              <a:rPr lang="en-US" smtClean="0"/>
              <a:t>Drag picture to placeholder or click icon to add</a:t>
            </a:r>
            <a:endParaRPr lang="en-US" dirty="0"/>
          </a:p>
        </p:txBody>
      </p:sp>
      <p:sp>
        <p:nvSpPr>
          <p:cNvPr id="5" name="Right Triangle 4"/>
          <p:cNvSpPr/>
          <p:nvPr userDrawn="1"/>
        </p:nvSpPr>
        <p:spPr>
          <a:xfrm flipH="1">
            <a:off x="10576560" y="487680"/>
            <a:ext cx="1615440" cy="638048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4"/>
          <p:cNvSpPr/>
          <p:nvPr userDrawn="1"/>
        </p:nvSpPr>
        <p:spPr>
          <a:xfrm>
            <a:off x="9387840" y="-10160"/>
            <a:ext cx="2814320" cy="689864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 name="connsiteX0" fmla="*/ 0 w 12295341"/>
              <a:gd name="connsiteY0" fmla="*/ 8468 h 6672345"/>
              <a:gd name="connsiteX1" fmla="*/ 12265108 w 12295341"/>
              <a:gd name="connsiteY1" fmla="*/ 0 h 6672345"/>
              <a:gd name="connsiteX2" fmla="*/ 12295341 w 12295341"/>
              <a:gd name="connsiteY2" fmla="*/ 6672345 h 6672345"/>
              <a:gd name="connsiteX3" fmla="*/ 11159981 w 12295341"/>
              <a:gd name="connsiteY3" fmla="*/ 6652693 h 6672345"/>
              <a:gd name="connsiteX4" fmla="*/ 0 w 12295341"/>
              <a:gd name="connsiteY4" fmla="*/ 8468 h 6672345"/>
              <a:gd name="connsiteX0" fmla="*/ 0 w 12295341"/>
              <a:gd name="connsiteY0" fmla="*/ 8468 h 6662518"/>
              <a:gd name="connsiteX1" fmla="*/ 12265108 w 12295341"/>
              <a:gd name="connsiteY1" fmla="*/ 0 h 6662518"/>
              <a:gd name="connsiteX2" fmla="*/ 12295341 w 12295341"/>
              <a:gd name="connsiteY2" fmla="*/ 6662518 h 6662518"/>
              <a:gd name="connsiteX3" fmla="*/ 11159981 w 12295341"/>
              <a:gd name="connsiteY3" fmla="*/ 6652693 h 6662518"/>
              <a:gd name="connsiteX4" fmla="*/ 0 w 12295341"/>
              <a:gd name="connsiteY4" fmla="*/ 8468 h 6662518"/>
              <a:gd name="connsiteX0" fmla="*/ 0 w 12295341"/>
              <a:gd name="connsiteY0" fmla="*/ 8468 h 6662518"/>
              <a:gd name="connsiteX1" fmla="*/ 12265108 w 12295341"/>
              <a:gd name="connsiteY1" fmla="*/ 0 h 6662518"/>
              <a:gd name="connsiteX2" fmla="*/ 12295341 w 12295341"/>
              <a:gd name="connsiteY2" fmla="*/ 6662518 h 6662518"/>
              <a:gd name="connsiteX3" fmla="*/ 11129749 w 12295341"/>
              <a:gd name="connsiteY3" fmla="*/ 6652693 h 6662518"/>
              <a:gd name="connsiteX4" fmla="*/ 0 w 12295341"/>
              <a:gd name="connsiteY4" fmla="*/ 8468 h 6662518"/>
              <a:gd name="connsiteX0" fmla="*/ 0 w 12295341"/>
              <a:gd name="connsiteY0" fmla="*/ 8468 h 6672347"/>
              <a:gd name="connsiteX1" fmla="*/ 12265108 w 12295341"/>
              <a:gd name="connsiteY1" fmla="*/ 0 h 6672347"/>
              <a:gd name="connsiteX2" fmla="*/ 12295341 w 12295341"/>
              <a:gd name="connsiteY2" fmla="*/ 6662518 h 6672347"/>
              <a:gd name="connsiteX3" fmla="*/ 11129749 w 12295341"/>
              <a:gd name="connsiteY3" fmla="*/ 6672347 h 6672347"/>
              <a:gd name="connsiteX4" fmla="*/ 0 w 12295341"/>
              <a:gd name="connsiteY4" fmla="*/ 8468 h 66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341" h="6672347">
                <a:moveTo>
                  <a:pt x="0" y="8468"/>
                </a:moveTo>
                <a:lnTo>
                  <a:pt x="12265108" y="0"/>
                </a:lnTo>
                <a:lnTo>
                  <a:pt x="12295341" y="6662518"/>
                </a:lnTo>
                <a:lnTo>
                  <a:pt x="11129749" y="6672347"/>
                </a:lnTo>
                <a:lnTo>
                  <a:pt x="0" y="8468"/>
                </a:lnTo>
                <a:close/>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Text Placeholder 11"/>
          <p:cNvSpPr>
            <a:spLocks noGrp="1"/>
          </p:cNvSpPr>
          <p:nvPr>
            <p:ph type="body" sz="quarter" idx="13"/>
          </p:nvPr>
        </p:nvSpPr>
        <p:spPr>
          <a:xfrm>
            <a:off x="6990080" y="3444240"/>
            <a:ext cx="2834958" cy="2743200"/>
          </a:xfrm>
        </p:spPr>
        <p:txBody>
          <a:bodyPr>
            <a:normAutofit/>
          </a:bodyPr>
          <a:lstStyle>
            <a:lvl1pPr>
              <a:defRPr sz="1600"/>
            </a:lvl1pPr>
          </a:lstStyle>
          <a:p>
            <a:pPr lvl="0"/>
            <a:r>
              <a:rPr lang="en-US" smtClean="0"/>
              <a:t>Click to edit Master text styles</a:t>
            </a:r>
          </a:p>
        </p:txBody>
      </p:sp>
      <p:sp>
        <p:nvSpPr>
          <p:cNvPr id="13" name="Text Placeholder 21"/>
          <p:cNvSpPr>
            <a:spLocks noGrp="1"/>
          </p:cNvSpPr>
          <p:nvPr>
            <p:ph type="body" sz="quarter" idx="16"/>
          </p:nvPr>
        </p:nvSpPr>
        <p:spPr>
          <a:xfrm>
            <a:off x="6990080" y="1554480"/>
            <a:ext cx="2834640" cy="1737360"/>
          </a:xfrm>
        </p:spPr>
        <p:txBody>
          <a:bodyPr anchor="b">
            <a:normAutofit/>
          </a:bodyPr>
          <a:lstStyle>
            <a:lvl1pPr marL="0" indent="0">
              <a:buFont typeface="Arial" panose="020B0604020202020204" pitchFamily="34" charset="0"/>
              <a:buNone/>
              <a:defRPr sz="2400" b="0">
                <a:solidFill>
                  <a:schemeClr val="accent5"/>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smtClean="0"/>
              <a:t>Click to 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14" name="Picture 13"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3932113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 Light Blue">
    <p:spTree>
      <p:nvGrpSpPr>
        <p:cNvPr id="1" name=""/>
        <p:cNvGrpSpPr/>
        <p:nvPr/>
      </p:nvGrpSpPr>
      <p:grpSpPr>
        <a:xfrm>
          <a:off x="0" y="0"/>
          <a:ext cx="0" cy="0"/>
          <a:chOff x="0" y="0"/>
          <a:chExt cx="0" cy="0"/>
        </a:xfrm>
      </p:grpSpPr>
      <p:sp>
        <p:nvSpPr>
          <p:cNvPr id="11" name="Right Triangle 10"/>
          <p:cNvSpPr/>
          <p:nvPr userDrawn="1"/>
        </p:nvSpPr>
        <p:spPr>
          <a:xfrm rot="10800000" flipH="1" flipV="1">
            <a:off x="4460240" y="2580640"/>
            <a:ext cx="2854956" cy="4297680"/>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V="1">
            <a:off x="-8789" y="-20320"/>
            <a:ext cx="7794716" cy="689864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 name="connsiteX4" fmla="*/ 0 w 4025356"/>
              <a:gd name="connsiteY4" fmla="*/ 0 h 6858000"/>
              <a:gd name="connsiteX0" fmla="*/ 0 w 9633676"/>
              <a:gd name="connsiteY0" fmla="*/ 0 h 6888480"/>
              <a:gd name="connsiteX1" fmla="*/ 4025356 w 9633676"/>
              <a:gd name="connsiteY1" fmla="*/ 0 h 6888480"/>
              <a:gd name="connsiteX2" fmla="*/ 9633676 w 9633676"/>
              <a:gd name="connsiteY2" fmla="*/ 6888480 h 6888480"/>
              <a:gd name="connsiteX3" fmla="*/ 0 w 9633676"/>
              <a:gd name="connsiteY3" fmla="*/ 6858000 h 6888480"/>
              <a:gd name="connsiteX4" fmla="*/ 0 w 9633676"/>
              <a:gd name="connsiteY4" fmla="*/ 0 h 6888480"/>
              <a:gd name="connsiteX0" fmla="*/ 0 w 9633676"/>
              <a:gd name="connsiteY0" fmla="*/ 0 h 6888480"/>
              <a:gd name="connsiteX1" fmla="*/ 4025356 w 9633676"/>
              <a:gd name="connsiteY1" fmla="*/ 0 h 6888480"/>
              <a:gd name="connsiteX2" fmla="*/ 9633676 w 9633676"/>
              <a:gd name="connsiteY2" fmla="*/ 6888480 h 6888480"/>
              <a:gd name="connsiteX3" fmla="*/ 10160 w 9633676"/>
              <a:gd name="connsiteY3" fmla="*/ 6888480 h 6888480"/>
              <a:gd name="connsiteX4" fmla="*/ 0 w 9633676"/>
              <a:gd name="connsiteY4" fmla="*/ 0 h 6888480"/>
              <a:gd name="connsiteX0" fmla="*/ 0 w 7774396"/>
              <a:gd name="connsiteY0" fmla="*/ 0 h 6888480"/>
              <a:gd name="connsiteX1" fmla="*/ 4025356 w 7774396"/>
              <a:gd name="connsiteY1" fmla="*/ 0 h 6888480"/>
              <a:gd name="connsiteX2" fmla="*/ 7774396 w 7774396"/>
              <a:gd name="connsiteY2" fmla="*/ 6807200 h 6888480"/>
              <a:gd name="connsiteX3" fmla="*/ 10160 w 7774396"/>
              <a:gd name="connsiteY3" fmla="*/ 6888480 h 6888480"/>
              <a:gd name="connsiteX4" fmla="*/ 0 w 7774396"/>
              <a:gd name="connsiteY4" fmla="*/ 0 h 6888480"/>
              <a:gd name="connsiteX0" fmla="*/ 0 w 7794716"/>
              <a:gd name="connsiteY0" fmla="*/ 0 h 6898640"/>
              <a:gd name="connsiteX1" fmla="*/ 402535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492959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5640796 w 7794716"/>
              <a:gd name="connsiteY1" fmla="*/ 30480 h 6898640"/>
              <a:gd name="connsiteX2" fmla="*/ 7794716 w 7794716"/>
              <a:gd name="connsiteY2" fmla="*/ 6898640 h 6898640"/>
              <a:gd name="connsiteX3" fmla="*/ 10160 w 7794716"/>
              <a:gd name="connsiteY3" fmla="*/ 6888480 h 6898640"/>
              <a:gd name="connsiteX4" fmla="*/ 0 w 7794716"/>
              <a:gd name="connsiteY4" fmla="*/ 0 h 689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716" h="6898640">
                <a:moveTo>
                  <a:pt x="0" y="0"/>
                </a:moveTo>
                <a:lnTo>
                  <a:pt x="5640796" y="30480"/>
                </a:lnTo>
                <a:lnTo>
                  <a:pt x="7794716" y="6898640"/>
                </a:lnTo>
                <a:lnTo>
                  <a:pt x="10160" y="6888480"/>
                </a:lnTo>
                <a:cubicBezTo>
                  <a:pt x="6773" y="4592320"/>
                  <a:pt x="3387" y="2296160"/>
                  <a:pt x="0" y="0"/>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1"/>
          </p:nvPr>
        </p:nvSpPr>
        <p:spPr/>
        <p:txBody>
          <a:bodyPr/>
          <a:lstStyle/>
          <a:p>
            <a:fld id="{D4F7D0B0-7E7B-4879-A888-F5F2D3156A72}" type="slidenum">
              <a:rPr lang="en-US" smtClean="0"/>
              <a:pPr/>
              <a:t>‹#›</a:t>
            </a:fld>
            <a:endParaRPr lang="en-US" dirty="0"/>
          </a:p>
        </p:txBody>
      </p:sp>
      <p:sp>
        <p:nvSpPr>
          <p:cNvPr id="13" name="Content Placeholder 17"/>
          <p:cNvSpPr>
            <a:spLocks noGrp="1"/>
          </p:cNvSpPr>
          <p:nvPr>
            <p:ph sz="quarter" idx="15"/>
          </p:nvPr>
        </p:nvSpPr>
        <p:spPr>
          <a:xfrm>
            <a:off x="7569200" y="1778000"/>
            <a:ext cx="4175760" cy="4429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6"/>
          </p:nvPr>
        </p:nvSpPr>
        <p:spPr>
          <a:xfrm>
            <a:off x="7569200" y="485726"/>
            <a:ext cx="4175760" cy="1170354"/>
          </a:xfrm>
        </p:spPr>
        <p:txBody>
          <a:bodyPr anchor="b">
            <a:normAutofit/>
          </a:bodyPr>
          <a:lstStyle>
            <a:lvl1pPr marL="0" indent="0">
              <a:buFont typeface="Arial" panose="020B0604020202020204" pitchFamily="34" charset="0"/>
              <a:buNone/>
              <a:defRPr sz="2400" b="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smtClean="0"/>
              <a:t>Click to edit Master text styles</a:t>
            </a:r>
          </a:p>
        </p:txBody>
      </p:sp>
      <p:sp>
        <p:nvSpPr>
          <p:cNvPr id="8" name="Text Placeholder 7"/>
          <p:cNvSpPr>
            <a:spLocks noGrp="1"/>
          </p:cNvSpPr>
          <p:nvPr>
            <p:ph type="body" sz="quarter" idx="17"/>
          </p:nvPr>
        </p:nvSpPr>
        <p:spPr>
          <a:xfrm>
            <a:off x="427039" y="1778000"/>
            <a:ext cx="5272722" cy="44291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439615" y="365126"/>
            <a:ext cx="6702865" cy="1199514"/>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76153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 Aqua">
    <p:spTree>
      <p:nvGrpSpPr>
        <p:cNvPr id="1" name=""/>
        <p:cNvGrpSpPr/>
        <p:nvPr/>
      </p:nvGrpSpPr>
      <p:grpSpPr>
        <a:xfrm>
          <a:off x="0" y="0"/>
          <a:ext cx="0" cy="0"/>
          <a:chOff x="0" y="0"/>
          <a:chExt cx="0" cy="0"/>
        </a:xfrm>
      </p:grpSpPr>
      <p:sp>
        <p:nvSpPr>
          <p:cNvPr id="11" name="Right Triangle 10"/>
          <p:cNvSpPr/>
          <p:nvPr userDrawn="1"/>
        </p:nvSpPr>
        <p:spPr>
          <a:xfrm rot="10800000" flipH="1" flipV="1">
            <a:off x="4460240" y="2580640"/>
            <a:ext cx="2854956" cy="4297680"/>
          </a:xfrm>
          <a:prstGeom prst="r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V="1">
            <a:off x="-8789" y="-20320"/>
            <a:ext cx="7794716" cy="689864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 name="connsiteX4" fmla="*/ 0 w 4025356"/>
              <a:gd name="connsiteY4" fmla="*/ 0 h 6858000"/>
              <a:gd name="connsiteX0" fmla="*/ 0 w 9633676"/>
              <a:gd name="connsiteY0" fmla="*/ 0 h 6888480"/>
              <a:gd name="connsiteX1" fmla="*/ 4025356 w 9633676"/>
              <a:gd name="connsiteY1" fmla="*/ 0 h 6888480"/>
              <a:gd name="connsiteX2" fmla="*/ 9633676 w 9633676"/>
              <a:gd name="connsiteY2" fmla="*/ 6888480 h 6888480"/>
              <a:gd name="connsiteX3" fmla="*/ 0 w 9633676"/>
              <a:gd name="connsiteY3" fmla="*/ 6858000 h 6888480"/>
              <a:gd name="connsiteX4" fmla="*/ 0 w 9633676"/>
              <a:gd name="connsiteY4" fmla="*/ 0 h 6888480"/>
              <a:gd name="connsiteX0" fmla="*/ 0 w 9633676"/>
              <a:gd name="connsiteY0" fmla="*/ 0 h 6888480"/>
              <a:gd name="connsiteX1" fmla="*/ 4025356 w 9633676"/>
              <a:gd name="connsiteY1" fmla="*/ 0 h 6888480"/>
              <a:gd name="connsiteX2" fmla="*/ 9633676 w 9633676"/>
              <a:gd name="connsiteY2" fmla="*/ 6888480 h 6888480"/>
              <a:gd name="connsiteX3" fmla="*/ 10160 w 9633676"/>
              <a:gd name="connsiteY3" fmla="*/ 6888480 h 6888480"/>
              <a:gd name="connsiteX4" fmla="*/ 0 w 9633676"/>
              <a:gd name="connsiteY4" fmla="*/ 0 h 6888480"/>
              <a:gd name="connsiteX0" fmla="*/ 0 w 7774396"/>
              <a:gd name="connsiteY0" fmla="*/ 0 h 6888480"/>
              <a:gd name="connsiteX1" fmla="*/ 4025356 w 7774396"/>
              <a:gd name="connsiteY1" fmla="*/ 0 h 6888480"/>
              <a:gd name="connsiteX2" fmla="*/ 7774396 w 7774396"/>
              <a:gd name="connsiteY2" fmla="*/ 6807200 h 6888480"/>
              <a:gd name="connsiteX3" fmla="*/ 10160 w 7774396"/>
              <a:gd name="connsiteY3" fmla="*/ 6888480 h 6888480"/>
              <a:gd name="connsiteX4" fmla="*/ 0 w 7774396"/>
              <a:gd name="connsiteY4" fmla="*/ 0 h 6888480"/>
              <a:gd name="connsiteX0" fmla="*/ 0 w 7794716"/>
              <a:gd name="connsiteY0" fmla="*/ 0 h 6898640"/>
              <a:gd name="connsiteX1" fmla="*/ 402535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492959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5640796 w 7794716"/>
              <a:gd name="connsiteY1" fmla="*/ 30480 h 6898640"/>
              <a:gd name="connsiteX2" fmla="*/ 7794716 w 7794716"/>
              <a:gd name="connsiteY2" fmla="*/ 6898640 h 6898640"/>
              <a:gd name="connsiteX3" fmla="*/ 10160 w 7794716"/>
              <a:gd name="connsiteY3" fmla="*/ 6888480 h 6898640"/>
              <a:gd name="connsiteX4" fmla="*/ 0 w 7794716"/>
              <a:gd name="connsiteY4" fmla="*/ 0 h 689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716" h="6898640">
                <a:moveTo>
                  <a:pt x="0" y="0"/>
                </a:moveTo>
                <a:lnTo>
                  <a:pt x="5640796" y="30480"/>
                </a:lnTo>
                <a:lnTo>
                  <a:pt x="7794716" y="6898640"/>
                </a:lnTo>
                <a:lnTo>
                  <a:pt x="10160" y="6888480"/>
                </a:lnTo>
                <a:cubicBezTo>
                  <a:pt x="6773" y="4592320"/>
                  <a:pt x="3387" y="2296160"/>
                  <a:pt x="0" y="0"/>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1"/>
          </p:nvPr>
        </p:nvSpPr>
        <p:spPr/>
        <p:txBody>
          <a:bodyPr/>
          <a:lstStyle/>
          <a:p>
            <a:fld id="{D4F7D0B0-7E7B-4879-A888-F5F2D3156A72}" type="slidenum">
              <a:rPr lang="en-US" smtClean="0"/>
              <a:pPr/>
              <a:t>‹#›</a:t>
            </a:fld>
            <a:endParaRPr lang="en-US" dirty="0"/>
          </a:p>
        </p:txBody>
      </p:sp>
      <p:sp>
        <p:nvSpPr>
          <p:cNvPr id="13" name="Content Placeholder 17"/>
          <p:cNvSpPr>
            <a:spLocks noGrp="1"/>
          </p:cNvSpPr>
          <p:nvPr>
            <p:ph sz="quarter" idx="15"/>
          </p:nvPr>
        </p:nvSpPr>
        <p:spPr>
          <a:xfrm>
            <a:off x="7569200" y="1778000"/>
            <a:ext cx="4175760" cy="4429759"/>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6"/>
          </p:nvPr>
        </p:nvSpPr>
        <p:spPr>
          <a:xfrm>
            <a:off x="7569200" y="485726"/>
            <a:ext cx="4175760" cy="1170354"/>
          </a:xfrm>
        </p:spPr>
        <p:txBody>
          <a:bodyPr anchor="b">
            <a:normAutofit/>
          </a:bodyPr>
          <a:lstStyle>
            <a:lvl1pPr marL="0" indent="0">
              <a:buFont typeface="Arial" panose="020B0604020202020204" pitchFamily="34" charset="0"/>
              <a:buNone/>
              <a:defRPr sz="2400" b="0">
                <a:solidFill>
                  <a:schemeClr val="accent2"/>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smtClean="0"/>
              <a:t>Click to edit Master text styles</a:t>
            </a:r>
          </a:p>
        </p:txBody>
      </p:sp>
      <p:sp>
        <p:nvSpPr>
          <p:cNvPr id="8" name="Text Placeholder 7"/>
          <p:cNvSpPr>
            <a:spLocks noGrp="1"/>
          </p:cNvSpPr>
          <p:nvPr>
            <p:ph type="body" sz="quarter" idx="17"/>
          </p:nvPr>
        </p:nvSpPr>
        <p:spPr>
          <a:xfrm>
            <a:off x="427039" y="1778000"/>
            <a:ext cx="5272722" cy="4429125"/>
          </a:xfrm>
        </p:spPr>
        <p:txBody>
          <a:bodyPr/>
          <a:lstStyle>
            <a:lvl1pPr>
              <a:defRPr>
                <a:solidFill>
                  <a:srgbClr val="FFFFFF"/>
                </a:solidFill>
              </a:defRPr>
            </a:lvl1pPr>
            <a:lvl2pPr>
              <a:defRPr>
                <a:solidFill>
                  <a:srgbClr val="FFFFFF"/>
                </a:solidFill>
              </a:defRPr>
            </a:lvl2pPr>
            <a:lvl3pPr>
              <a:defRPr sz="1600">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439615" y="365126"/>
            <a:ext cx="6702865" cy="1199514"/>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13301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 Green">
    <p:spTree>
      <p:nvGrpSpPr>
        <p:cNvPr id="1" name=""/>
        <p:cNvGrpSpPr/>
        <p:nvPr/>
      </p:nvGrpSpPr>
      <p:grpSpPr>
        <a:xfrm>
          <a:off x="0" y="0"/>
          <a:ext cx="0" cy="0"/>
          <a:chOff x="0" y="0"/>
          <a:chExt cx="0" cy="0"/>
        </a:xfrm>
      </p:grpSpPr>
      <p:sp>
        <p:nvSpPr>
          <p:cNvPr id="11" name="Right Triangle 10"/>
          <p:cNvSpPr/>
          <p:nvPr userDrawn="1"/>
        </p:nvSpPr>
        <p:spPr>
          <a:xfrm rot="10800000" flipH="1" flipV="1">
            <a:off x="4460240" y="2580640"/>
            <a:ext cx="2854956" cy="4297680"/>
          </a:xfrm>
          <a:prstGeom prst="rtTriangl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V="1">
            <a:off x="-8789" y="-20320"/>
            <a:ext cx="7794716" cy="689864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 name="connsiteX4" fmla="*/ 0 w 4025356"/>
              <a:gd name="connsiteY4" fmla="*/ 0 h 6858000"/>
              <a:gd name="connsiteX0" fmla="*/ 0 w 9633676"/>
              <a:gd name="connsiteY0" fmla="*/ 0 h 6888480"/>
              <a:gd name="connsiteX1" fmla="*/ 4025356 w 9633676"/>
              <a:gd name="connsiteY1" fmla="*/ 0 h 6888480"/>
              <a:gd name="connsiteX2" fmla="*/ 9633676 w 9633676"/>
              <a:gd name="connsiteY2" fmla="*/ 6888480 h 6888480"/>
              <a:gd name="connsiteX3" fmla="*/ 0 w 9633676"/>
              <a:gd name="connsiteY3" fmla="*/ 6858000 h 6888480"/>
              <a:gd name="connsiteX4" fmla="*/ 0 w 9633676"/>
              <a:gd name="connsiteY4" fmla="*/ 0 h 6888480"/>
              <a:gd name="connsiteX0" fmla="*/ 0 w 9633676"/>
              <a:gd name="connsiteY0" fmla="*/ 0 h 6888480"/>
              <a:gd name="connsiteX1" fmla="*/ 4025356 w 9633676"/>
              <a:gd name="connsiteY1" fmla="*/ 0 h 6888480"/>
              <a:gd name="connsiteX2" fmla="*/ 9633676 w 9633676"/>
              <a:gd name="connsiteY2" fmla="*/ 6888480 h 6888480"/>
              <a:gd name="connsiteX3" fmla="*/ 10160 w 9633676"/>
              <a:gd name="connsiteY3" fmla="*/ 6888480 h 6888480"/>
              <a:gd name="connsiteX4" fmla="*/ 0 w 9633676"/>
              <a:gd name="connsiteY4" fmla="*/ 0 h 6888480"/>
              <a:gd name="connsiteX0" fmla="*/ 0 w 7774396"/>
              <a:gd name="connsiteY0" fmla="*/ 0 h 6888480"/>
              <a:gd name="connsiteX1" fmla="*/ 4025356 w 7774396"/>
              <a:gd name="connsiteY1" fmla="*/ 0 h 6888480"/>
              <a:gd name="connsiteX2" fmla="*/ 7774396 w 7774396"/>
              <a:gd name="connsiteY2" fmla="*/ 6807200 h 6888480"/>
              <a:gd name="connsiteX3" fmla="*/ 10160 w 7774396"/>
              <a:gd name="connsiteY3" fmla="*/ 6888480 h 6888480"/>
              <a:gd name="connsiteX4" fmla="*/ 0 w 7774396"/>
              <a:gd name="connsiteY4" fmla="*/ 0 h 6888480"/>
              <a:gd name="connsiteX0" fmla="*/ 0 w 7794716"/>
              <a:gd name="connsiteY0" fmla="*/ 0 h 6898640"/>
              <a:gd name="connsiteX1" fmla="*/ 402535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492959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5640796 w 7794716"/>
              <a:gd name="connsiteY1" fmla="*/ 30480 h 6898640"/>
              <a:gd name="connsiteX2" fmla="*/ 7794716 w 7794716"/>
              <a:gd name="connsiteY2" fmla="*/ 6898640 h 6898640"/>
              <a:gd name="connsiteX3" fmla="*/ 10160 w 7794716"/>
              <a:gd name="connsiteY3" fmla="*/ 6888480 h 6898640"/>
              <a:gd name="connsiteX4" fmla="*/ 0 w 7794716"/>
              <a:gd name="connsiteY4" fmla="*/ 0 h 689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716" h="6898640">
                <a:moveTo>
                  <a:pt x="0" y="0"/>
                </a:moveTo>
                <a:lnTo>
                  <a:pt x="5640796" y="30480"/>
                </a:lnTo>
                <a:lnTo>
                  <a:pt x="7794716" y="6898640"/>
                </a:lnTo>
                <a:lnTo>
                  <a:pt x="10160" y="6888480"/>
                </a:lnTo>
                <a:cubicBezTo>
                  <a:pt x="6773" y="4592320"/>
                  <a:pt x="3387" y="2296160"/>
                  <a:pt x="0" y="0"/>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1"/>
          </p:nvPr>
        </p:nvSpPr>
        <p:spPr/>
        <p:txBody>
          <a:bodyPr/>
          <a:lstStyle/>
          <a:p>
            <a:fld id="{D4F7D0B0-7E7B-4879-A888-F5F2D3156A72}" type="slidenum">
              <a:rPr lang="en-US" smtClean="0"/>
              <a:pPr/>
              <a:t>‹#›</a:t>
            </a:fld>
            <a:endParaRPr lang="en-US" dirty="0"/>
          </a:p>
        </p:txBody>
      </p:sp>
      <p:sp>
        <p:nvSpPr>
          <p:cNvPr id="13" name="Content Placeholder 17"/>
          <p:cNvSpPr>
            <a:spLocks noGrp="1"/>
          </p:cNvSpPr>
          <p:nvPr>
            <p:ph sz="quarter" idx="15"/>
          </p:nvPr>
        </p:nvSpPr>
        <p:spPr>
          <a:xfrm>
            <a:off x="7569200" y="1778000"/>
            <a:ext cx="4175760" cy="4429759"/>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6"/>
          </p:nvPr>
        </p:nvSpPr>
        <p:spPr>
          <a:xfrm>
            <a:off x="7569200" y="485726"/>
            <a:ext cx="4175760" cy="1170354"/>
          </a:xfrm>
        </p:spPr>
        <p:txBody>
          <a:bodyPr anchor="b">
            <a:normAutofit/>
          </a:bodyPr>
          <a:lstStyle>
            <a:lvl1pPr marL="0" indent="0">
              <a:buFont typeface="Arial" panose="020B0604020202020204" pitchFamily="34" charset="0"/>
              <a:buNone/>
              <a:defRPr sz="2400" b="0">
                <a:solidFill>
                  <a:srgbClr val="043657"/>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smtClean="0"/>
              <a:t>Click to edit Master text styles</a:t>
            </a:r>
          </a:p>
        </p:txBody>
      </p:sp>
      <p:sp>
        <p:nvSpPr>
          <p:cNvPr id="8" name="Text Placeholder 7"/>
          <p:cNvSpPr>
            <a:spLocks noGrp="1"/>
          </p:cNvSpPr>
          <p:nvPr>
            <p:ph type="body" sz="quarter" idx="17"/>
          </p:nvPr>
        </p:nvSpPr>
        <p:spPr>
          <a:xfrm>
            <a:off x="427039" y="1778000"/>
            <a:ext cx="5272722" cy="44291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439615" y="365126"/>
            <a:ext cx="6702865" cy="1199514"/>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08576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 Orange">
    <p:spTree>
      <p:nvGrpSpPr>
        <p:cNvPr id="1" name=""/>
        <p:cNvGrpSpPr/>
        <p:nvPr/>
      </p:nvGrpSpPr>
      <p:grpSpPr>
        <a:xfrm>
          <a:off x="0" y="0"/>
          <a:ext cx="0" cy="0"/>
          <a:chOff x="0" y="0"/>
          <a:chExt cx="0" cy="0"/>
        </a:xfrm>
      </p:grpSpPr>
      <p:sp>
        <p:nvSpPr>
          <p:cNvPr id="11" name="Right Triangle 10"/>
          <p:cNvSpPr/>
          <p:nvPr userDrawn="1"/>
        </p:nvSpPr>
        <p:spPr>
          <a:xfrm rot="10800000" flipH="1" flipV="1">
            <a:off x="4460240" y="2580640"/>
            <a:ext cx="2854956" cy="4297680"/>
          </a:xfrm>
          <a:prstGeom prst="rtTriangl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V="1">
            <a:off x="-8789" y="-20320"/>
            <a:ext cx="7794716" cy="689864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 name="connsiteX4" fmla="*/ 0 w 4025356"/>
              <a:gd name="connsiteY4" fmla="*/ 0 h 6858000"/>
              <a:gd name="connsiteX0" fmla="*/ 0 w 9633676"/>
              <a:gd name="connsiteY0" fmla="*/ 0 h 6888480"/>
              <a:gd name="connsiteX1" fmla="*/ 4025356 w 9633676"/>
              <a:gd name="connsiteY1" fmla="*/ 0 h 6888480"/>
              <a:gd name="connsiteX2" fmla="*/ 9633676 w 9633676"/>
              <a:gd name="connsiteY2" fmla="*/ 6888480 h 6888480"/>
              <a:gd name="connsiteX3" fmla="*/ 0 w 9633676"/>
              <a:gd name="connsiteY3" fmla="*/ 6858000 h 6888480"/>
              <a:gd name="connsiteX4" fmla="*/ 0 w 9633676"/>
              <a:gd name="connsiteY4" fmla="*/ 0 h 6888480"/>
              <a:gd name="connsiteX0" fmla="*/ 0 w 9633676"/>
              <a:gd name="connsiteY0" fmla="*/ 0 h 6888480"/>
              <a:gd name="connsiteX1" fmla="*/ 4025356 w 9633676"/>
              <a:gd name="connsiteY1" fmla="*/ 0 h 6888480"/>
              <a:gd name="connsiteX2" fmla="*/ 9633676 w 9633676"/>
              <a:gd name="connsiteY2" fmla="*/ 6888480 h 6888480"/>
              <a:gd name="connsiteX3" fmla="*/ 10160 w 9633676"/>
              <a:gd name="connsiteY3" fmla="*/ 6888480 h 6888480"/>
              <a:gd name="connsiteX4" fmla="*/ 0 w 9633676"/>
              <a:gd name="connsiteY4" fmla="*/ 0 h 6888480"/>
              <a:gd name="connsiteX0" fmla="*/ 0 w 7774396"/>
              <a:gd name="connsiteY0" fmla="*/ 0 h 6888480"/>
              <a:gd name="connsiteX1" fmla="*/ 4025356 w 7774396"/>
              <a:gd name="connsiteY1" fmla="*/ 0 h 6888480"/>
              <a:gd name="connsiteX2" fmla="*/ 7774396 w 7774396"/>
              <a:gd name="connsiteY2" fmla="*/ 6807200 h 6888480"/>
              <a:gd name="connsiteX3" fmla="*/ 10160 w 7774396"/>
              <a:gd name="connsiteY3" fmla="*/ 6888480 h 6888480"/>
              <a:gd name="connsiteX4" fmla="*/ 0 w 7774396"/>
              <a:gd name="connsiteY4" fmla="*/ 0 h 6888480"/>
              <a:gd name="connsiteX0" fmla="*/ 0 w 7794716"/>
              <a:gd name="connsiteY0" fmla="*/ 0 h 6898640"/>
              <a:gd name="connsiteX1" fmla="*/ 402535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492959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5640796 w 7794716"/>
              <a:gd name="connsiteY1" fmla="*/ 30480 h 6898640"/>
              <a:gd name="connsiteX2" fmla="*/ 7794716 w 7794716"/>
              <a:gd name="connsiteY2" fmla="*/ 6898640 h 6898640"/>
              <a:gd name="connsiteX3" fmla="*/ 10160 w 7794716"/>
              <a:gd name="connsiteY3" fmla="*/ 6888480 h 6898640"/>
              <a:gd name="connsiteX4" fmla="*/ 0 w 7794716"/>
              <a:gd name="connsiteY4" fmla="*/ 0 h 689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716" h="6898640">
                <a:moveTo>
                  <a:pt x="0" y="0"/>
                </a:moveTo>
                <a:lnTo>
                  <a:pt x="5640796" y="30480"/>
                </a:lnTo>
                <a:lnTo>
                  <a:pt x="7794716" y="6898640"/>
                </a:lnTo>
                <a:lnTo>
                  <a:pt x="10160" y="6888480"/>
                </a:lnTo>
                <a:cubicBezTo>
                  <a:pt x="6773" y="4592320"/>
                  <a:pt x="3387" y="2296160"/>
                  <a:pt x="0" y="0"/>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1"/>
          </p:nvPr>
        </p:nvSpPr>
        <p:spPr/>
        <p:txBody>
          <a:bodyPr/>
          <a:lstStyle/>
          <a:p>
            <a:fld id="{D4F7D0B0-7E7B-4879-A888-F5F2D3156A72}" type="slidenum">
              <a:rPr lang="en-US" smtClean="0"/>
              <a:pPr/>
              <a:t>‹#›</a:t>
            </a:fld>
            <a:endParaRPr lang="en-US" dirty="0"/>
          </a:p>
        </p:txBody>
      </p:sp>
      <p:sp>
        <p:nvSpPr>
          <p:cNvPr id="13" name="Content Placeholder 17"/>
          <p:cNvSpPr>
            <a:spLocks noGrp="1"/>
          </p:cNvSpPr>
          <p:nvPr>
            <p:ph sz="quarter" idx="15"/>
          </p:nvPr>
        </p:nvSpPr>
        <p:spPr>
          <a:xfrm>
            <a:off x="7569200" y="1778000"/>
            <a:ext cx="4175760" cy="442975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6"/>
          </p:nvPr>
        </p:nvSpPr>
        <p:spPr>
          <a:xfrm>
            <a:off x="7569200" y="485726"/>
            <a:ext cx="4175760" cy="1170354"/>
          </a:xfrm>
        </p:spPr>
        <p:txBody>
          <a:bodyPr anchor="b">
            <a:normAutofit/>
          </a:bodyPr>
          <a:lstStyle>
            <a:lvl1pPr marL="0" indent="0">
              <a:buFont typeface="Arial" panose="020B0604020202020204" pitchFamily="34" charset="0"/>
              <a:buNone/>
              <a:defRPr sz="2400" b="0">
                <a:solidFill>
                  <a:srgbClr val="FCB24C"/>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smtClean="0"/>
              <a:t>Click to edit Master text styles</a:t>
            </a:r>
          </a:p>
        </p:txBody>
      </p:sp>
      <p:sp>
        <p:nvSpPr>
          <p:cNvPr id="8" name="Text Placeholder 7"/>
          <p:cNvSpPr>
            <a:spLocks noGrp="1"/>
          </p:cNvSpPr>
          <p:nvPr>
            <p:ph type="body" sz="quarter" idx="17"/>
          </p:nvPr>
        </p:nvSpPr>
        <p:spPr>
          <a:xfrm>
            <a:off x="427039" y="1778000"/>
            <a:ext cx="5272722" cy="44291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439615" y="365126"/>
            <a:ext cx="6702865" cy="1199514"/>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7839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a:p>
        </p:txBody>
      </p:sp>
      <p:sp>
        <p:nvSpPr>
          <p:cNvPr id="5" name="Text Placeholder 4"/>
          <p:cNvSpPr>
            <a:spLocks noGrp="1"/>
          </p:cNvSpPr>
          <p:nvPr>
            <p:ph type="body" sz="quarter" idx="13"/>
          </p:nvPr>
        </p:nvSpPr>
        <p:spPr>
          <a:xfrm>
            <a:off x="433388" y="1468658"/>
            <a:ext cx="11315472" cy="4773137"/>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4560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 Purple">
    <p:spTree>
      <p:nvGrpSpPr>
        <p:cNvPr id="1" name=""/>
        <p:cNvGrpSpPr/>
        <p:nvPr/>
      </p:nvGrpSpPr>
      <p:grpSpPr>
        <a:xfrm>
          <a:off x="0" y="0"/>
          <a:ext cx="0" cy="0"/>
          <a:chOff x="0" y="0"/>
          <a:chExt cx="0" cy="0"/>
        </a:xfrm>
      </p:grpSpPr>
      <p:sp>
        <p:nvSpPr>
          <p:cNvPr id="11" name="Right Triangle 10"/>
          <p:cNvSpPr/>
          <p:nvPr userDrawn="1"/>
        </p:nvSpPr>
        <p:spPr>
          <a:xfrm rot="10800000" flipH="1" flipV="1">
            <a:off x="4460240" y="2580640"/>
            <a:ext cx="2854956" cy="4297680"/>
          </a:xfrm>
          <a:prstGeom prst="rtTriangl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V="1">
            <a:off x="-8789" y="-20320"/>
            <a:ext cx="7794716" cy="689864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 name="connsiteX4" fmla="*/ 0 w 4025356"/>
              <a:gd name="connsiteY4" fmla="*/ 0 h 6858000"/>
              <a:gd name="connsiteX0" fmla="*/ 0 w 9633676"/>
              <a:gd name="connsiteY0" fmla="*/ 0 h 6888480"/>
              <a:gd name="connsiteX1" fmla="*/ 4025356 w 9633676"/>
              <a:gd name="connsiteY1" fmla="*/ 0 h 6888480"/>
              <a:gd name="connsiteX2" fmla="*/ 9633676 w 9633676"/>
              <a:gd name="connsiteY2" fmla="*/ 6888480 h 6888480"/>
              <a:gd name="connsiteX3" fmla="*/ 0 w 9633676"/>
              <a:gd name="connsiteY3" fmla="*/ 6858000 h 6888480"/>
              <a:gd name="connsiteX4" fmla="*/ 0 w 9633676"/>
              <a:gd name="connsiteY4" fmla="*/ 0 h 6888480"/>
              <a:gd name="connsiteX0" fmla="*/ 0 w 9633676"/>
              <a:gd name="connsiteY0" fmla="*/ 0 h 6888480"/>
              <a:gd name="connsiteX1" fmla="*/ 4025356 w 9633676"/>
              <a:gd name="connsiteY1" fmla="*/ 0 h 6888480"/>
              <a:gd name="connsiteX2" fmla="*/ 9633676 w 9633676"/>
              <a:gd name="connsiteY2" fmla="*/ 6888480 h 6888480"/>
              <a:gd name="connsiteX3" fmla="*/ 10160 w 9633676"/>
              <a:gd name="connsiteY3" fmla="*/ 6888480 h 6888480"/>
              <a:gd name="connsiteX4" fmla="*/ 0 w 9633676"/>
              <a:gd name="connsiteY4" fmla="*/ 0 h 6888480"/>
              <a:gd name="connsiteX0" fmla="*/ 0 w 7774396"/>
              <a:gd name="connsiteY0" fmla="*/ 0 h 6888480"/>
              <a:gd name="connsiteX1" fmla="*/ 4025356 w 7774396"/>
              <a:gd name="connsiteY1" fmla="*/ 0 h 6888480"/>
              <a:gd name="connsiteX2" fmla="*/ 7774396 w 7774396"/>
              <a:gd name="connsiteY2" fmla="*/ 6807200 h 6888480"/>
              <a:gd name="connsiteX3" fmla="*/ 10160 w 7774396"/>
              <a:gd name="connsiteY3" fmla="*/ 6888480 h 6888480"/>
              <a:gd name="connsiteX4" fmla="*/ 0 w 7774396"/>
              <a:gd name="connsiteY4" fmla="*/ 0 h 6888480"/>
              <a:gd name="connsiteX0" fmla="*/ 0 w 7794716"/>
              <a:gd name="connsiteY0" fmla="*/ 0 h 6898640"/>
              <a:gd name="connsiteX1" fmla="*/ 402535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492959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5640796 w 7794716"/>
              <a:gd name="connsiteY1" fmla="*/ 30480 h 6898640"/>
              <a:gd name="connsiteX2" fmla="*/ 7794716 w 7794716"/>
              <a:gd name="connsiteY2" fmla="*/ 6898640 h 6898640"/>
              <a:gd name="connsiteX3" fmla="*/ 10160 w 7794716"/>
              <a:gd name="connsiteY3" fmla="*/ 6888480 h 6898640"/>
              <a:gd name="connsiteX4" fmla="*/ 0 w 7794716"/>
              <a:gd name="connsiteY4" fmla="*/ 0 h 689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716" h="6898640">
                <a:moveTo>
                  <a:pt x="0" y="0"/>
                </a:moveTo>
                <a:lnTo>
                  <a:pt x="5640796" y="30480"/>
                </a:lnTo>
                <a:lnTo>
                  <a:pt x="7794716" y="6898640"/>
                </a:lnTo>
                <a:lnTo>
                  <a:pt x="10160" y="6888480"/>
                </a:lnTo>
                <a:cubicBezTo>
                  <a:pt x="6773" y="4592320"/>
                  <a:pt x="3387" y="2296160"/>
                  <a:pt x="0" y="0"/>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1"/>
          </p:nvPr>
        </p:nvSpPr>
        <p:spPr/>
        <p:txBody>
          <a:bodyPr/>
          <a:lstStyle/>
          <a:p>
            <a:fld id="{D4F7D0B0-7E7B-4879-A888-F5F2D3156A72}" type="slidenum">
              <a:rPr lang="en-US" smtClean="0"/>
              <a:pPr/>
              <a:t>‹#›</a:t>
            </a:fld>
            <a:endParaRPr lang="en-US" dirty="0"/>
          </a:p>
        </p:txBody>
      </p:sp>
      <p:sp>
        <p:nvSpPr>
          <p:cNvPr id="13" name="Content Placeholder 17"/>
          <p:cNvSpPr>
            <a:spLocks noGrp="1"/>
          </p:cNvSpPr>
          <p:nvPr>
            <p:ph sz="quarter" idx="15"/>
          </p:nvPr>
        </p:nvSpPr>
        <p:spPr>
          <a:xfrm>
            <a:off x="7569200" y="1778000"/>
            <a:ext cx="4175760" cy="4429759"/>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6"/>
          </p:nvPr>
        </p:nvSpPr>
        <p:spPr>
          <a:xfrm>
            <a:off x="7569200" y="485726"/>
            <a:ext cx="4175760" cy="1170354"/>
          </a:xfrm>
        </p:spPr>
        <p:txBody>
          <a:bodyPr anchor="b">
            <a:normAutofit/>
          </a:bodyPr>
          <a:lstStyle>
            <a:lvl1pPr marL="0" indent="0">
              <a:buFont typeface="Arial" panose="020B0604020202020204" pitchFamily="34" charset="0"/>
              <a:buNone/>
              <a:defRPr sz="2400" b="0">
                <a:solidFill>
                  <a:schemeClr val="accent5"/>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smtClean="0"/>
              <a:t>Click to edit Master text styles</a:t>
            </a:r>
          </a:p>
        </p:txBody>
      </p:sp>
      <p:sp>
        <p:nvSpPr>
          <p:cNvPr id="8" name="Text Placeholder 7"/>
          <p:cNvSpPr>
            <a:spLocks noGrp="1"/>
          </p:cNvSpPr>
          <p:nvPr>
            <p:ph type="body" sz="quarter" idx="17"/>
          </p:nvPr>
        </p:nvSpPr>
        <p:spPr>
          <a:xfrm>
            <a:off x="427039" y="1778000"/>
            <a:ext cx="5272722" cy="4429125"/>
          </a:xfrm>
        </p:spPr>
        <p:txBody>
          <a:bodyPr/>
          <a:lstStyle>
            <a:lvl1pPr>
              <a:defRPr>
                <a:solidFill>
                  <a:srgbClr val="FFFFFF"/>
                </a:solidFill>
              </a:defRPr>
            </a:lvl1pPr>
            <a:lvl2pPr>
              <a:defRPr>
                <a:solidFill>
                  <a:srgbClr val="FFFFFF"/>
                </a:solidFill>
              </a:defRPr>
            </a:lvl2pPr>
            <a:lvl3pPr>
              <a:defRPr sz="1600">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439615" y="365126"/>
            <a:ext cx="6702865" cy="1199514"/>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76123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4F7D0B0-7E7B-4879-A888-F5F2D3156A72}" type="slidenum">
              <a:rPr lang="en-US" smtClean="0"/>
              <a:t>‹#›</a:t>
            </a:fld>
            <a:endParaRPr lang="en-US"/>
          </a:p>
        </p:txBody>
      </p:sp>
    </p:spTree>
    <p:extLst>
      <p:ext uri="{BB962C8B-B14F-4D97-AF65-F5344CB8AC3E}">
        <p14:creationId xmlns:p14="http://schemas.microsoft.com/office/powerpoint/2010/main" val="1807792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4"/>
          <p:cNvSpPr/>
          <p:nvPr userDrawn="1"/>
        </p:nvSpPr>
        <p:spPr>
          <a:xfrm rot="10800000" flipV="1">
            <a:off x="-816" y="-3766"/>
            <a:ext cx="17717315" cy="687023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52412"/>
              <a:gd name="connsiteX1" fmla="*/ 11030763 w 11030763"/>
              <a:gd name="connsiteY1" fmla="*/ 2996 h 6652412"/>
              <a:gd name="connsiteX2" fmla="*/ 11030763 w 11030763"/>
              <a:gd name="connsiteY2" fmla="*/ 6636033 h 6652412"/>
              <a:gd name="connsiteX3" fmla="*/ 3212636 w 11030763"/>
              <a:gd name="connsiteY3" fmla="*/ 6652412 h 6652412"/>
              <a:gd name="connsiteX4" fmla="*/ 0 w 11030763"/>
              <a:gd name="connsiteY4" fmla="*/ 0 h 6652412"/>
              <a:gd name="connsiteX0" fmla="*/ 0 w 11046873"/>
              <a:gd name="connsiteY0" fmla="*/ 0 h 6652412"/>
              <a:gd name="connsiteX1" fmla="*/ 11030763 w 11046873"/>
              <a:gd name="connsiteY1" fmla="*/ 2996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0 h 6652412"/>
              <a:gd name="connsiteX1" fmla="*/ 11038819 w 11046873"/>
              <a:gd name="connsiteY1" fmla="*/ 11209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5217 h 6657629"/>
              <a:gd name="connsiteX1" fmla="*/ 11038819 w 11046873"/>
              <a:gd name="connsiteY1" fmla="*/ 0 h 6657629"/>
              <a:gd name="connsiteX2" fmla="*/ 11046873 w 11046873"/>
              <a:gd name="connsiteY2" fmla="*/ 6657629 h 6657629"/>
              <a:gd name="connsiteX3" fmla="*/ 3212636 w 11046873"/>
              <a:gd name="connsiteY3" fmla="*/ 6657629 h 6657629"/>
              <a:gd name="connsiteX4" fmla="*/ 0 w 11046873"/>
              <a:gd name="connsiteY4" fmla="*/ 5217 h 6657629"/>
              <a:gd name="connsiteX0" fmla="*/ 0 w 11047648"/>
              <a:gd name="connsiteY0" fmla="*/ 0 h 6652412"/>
              <a:gd name="connsiteX1" fmla="*/ 11046873 w 11047648"/>
              <a:gd name="connsiteY1" fmla="*/ 2995 h 6652412"/>
              <a:gd name="connsiteX2" fmla="*/ 11046873 w 11047648"/>
              <a:gd name="connsiteY2" fmla="*/ 6652412 h 6652412"/>
              <a:gd name="connsiteX3" fmla="*/ 3212636 w 11047648"/>
              <a:gd name="connsiteY3" fmla="*/ 6652412 h 6652412"/>
              <a:gd name="connsiteX4" fmla="*/ 0 w 11047648"/>
              <a:gd name="connsiteY4" fmla="*/ 0 h 665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648" h="6652412">
                <a:moveTo>
                  <a:pt x="0" y="0"/>
                </a:moveTo>
                <a:lnTo>
                  <a:pt x="11046873" y="2995"/>
                </a:lnTo>
                <a:cubicBezTo>
                  <a:pt x="11049558" y="2216729"/>
                  <a:pt x="11044188" y="4438678"/>
                  <a:pt x="11046873" y="6652412"/>
                </a:cubicBezTo>
                <a:lnTo>
                  <a:pt x="3212636" y="6652412"/>
                </a:lnTo>
                <a:lnTo>
                  <a:pt x="0" y="0"/>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4F7D0B0-7E7B-4879-A888-F5F2D3156A72}" type="slidenum">
              <a:rPr lang="en-US" smtClean="0"/>
              <a:pPr/>
              <a:t>‹#›</a:t>
            </a:fld>
            <a:endParaRPr lang="en-US" dirty="0"/>
          </a:p>
        </p:txBody>
      </p:sp>
      <p:sp>
        <p:nvSpPr>
          <p:cNvPr id="5" name="Text Placeholder 4"/>
          <p:cNvSpPr>
            <a:spLocks noGrp="1"/>
          </p:cNvSpPr>
          <p:nvPr>
            <p:ph type="body" sz="quarter" idx="13"/>
          </p:nvPr>
        </p:nvSpPr>
        <p:spPr>
          <a:xfrm>
            <a:off x="433388" y="1468658"/>
            <a:ext cx="11315472" cy="47731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1907024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Photos, Content - Light Blue">
    <p:spTree>
      <p:nvGrpSpPr>
        <p:cNvPr id="1" name=""/>
        <p:cNvGrpSpPr/>
        <p:nvPr/>
      </p:nvGrpSpPr>
      <p:grpSpPr>
        <a:xfrm>
          <a:off x="0" y="0"/>
          <a:ext cx="0" cy="0"/>
          <a:chOff x="0" y="0"/>
          <a:chExt cx="0" cy="0"/>
        </a:xfrm>
      </p:grpSpPr>
      <p:sp>
        <p:nvSpPr>
          <p:cNvPr id="10" name="Right Triangle 9"/>
          <p:cNvSpPr/>
          <p:nvPr userDrawn="1"/>
        </p:nvSpPr>
        <p:spPr>
          <a:xfrm>
            <a:off x="5639262" y="4838699"/>
            <a:ext cx="2019301" cy="2019301"/>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85384" y="762000"/>
            <a:ext cx="5664070" cy="1295400"/>
          </a:xfrm>
        </p:spPr>
        <p:txBody>
          <a:bodyPr anchor="ctr"/>
          <a:lstStyle>
            <a:lvl1pPr>
              <a:defRPr sz="3200"/>
            </a:lvl1p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a:p>
        </p:txBody>
      </p:sp>
      <p:sp>
        <p:nvSpPr>
          <p:cNvPr id="9" name="Content Placeholder 8"/>
          <p:cNvSpPr>
            <a:spLocks noGrp="1"/>
          </p:cNvSpPr>
          <p:nvPr>
            <p:ph sz="quarter" idx="13"/>
          </p:nvPr>
        </p:nvSpPr>
        <p:spPr>
          <a:xfrm>
            <a:off x="6085840" y="2233246"/>
            <a:ext cx="5663248" cy="39484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10"/>
          <p:cNvSpPr>
            <a:spLocks noGrp="1"/>
          </p:cNvSpPr>
          <p:nvPr>
            <p:ph type="pic" sz="quarter" idx="14"/>
          </p:nvPr>
        </p:nvSpPr>
        <p:spPr>
          <a:xfrm>
            <a:off x="0" y="1"/>
            <a:ext cx="5635625" cy="3330286"/>
          </a:xfrm>
        </p:spPr>
        <p:txBody>
          <a:bodyPr/>
          <a:lstStyle/>
          <a:p>
            <a:r>
              <a:rPr lang="en-US" smtClean="0"/>
              <a:t>Drag picture to placeholder or click icon to add</a:t>
            </a:r>
            <a:endParaRPr lang="en-US" dirty="0"/>
          </a:p>
        </p:txBody>
      </p:sp>
      <p:sp>
        <p:nvSpPr>
          <p:cNvPr id="12" name="Picture Placeholder 10"/>
          <p:cNvSpPr>
            <a:spLocks noGrp="1"/>
          </p:cNvSpPr>
          <p:nvPr>
            <p:ph type="pic" sz="quarter" idx="15"/>
          </p:nvPr>
        </p:nvSpPr>
        <p:spPr>
          <a:xfrm>
            <a:off x="-1" y="3393323"/>
            <a:ext cx="5635625" cy="3464677"/>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38139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hotos, Content - Aqua">
    <p:spTree>
      <p:nvGrpSpPr>
        <p:cNvPr id="1" name=""/>
        <p:cNvGrpSpPr/>
        <p:nvPr/>
      </p:nvGrpSpPr>
      <p:grpSpPr>
        <a:xfrm>
          <a:off x="0" y="0"/>
          <a:ext cx="0" cy="0"/>
          <a:chOff x="0" y="0"/>
          <a:chExt cx="0" cy="0"/>
        </a:xfrm>
      </p:grpSpPr>
      <p:sp>
        <p:nvSpPr>
          <p:cNvPr id="10" name="Right Triangle 9"/>
          <p:cNvSpPr/>
          <p:nvPr userDrawn="1"/>
        </p:nvSpPr>
        <p:spPr>
          <a:xfrm>
            <a:off x="5639262" y="4838699"/>
            <a:ext cx="2019301" cy="2019301"/>
          </a:xfrm>
          <a:prstGeom prst="r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85384" y="762000"/>
            <a:ext cx="5664070" cy="1295400"/>
          </a:xfrm>
        </p:spPr>
        <p:txBody>
          <a:bodyPr anchor="ctr"/>
          <a:lstStyle>
            <a:lvl1pPr>
              <a:defRPr sz="3200"/>
            </a:lvl1p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a:p>
        </p:txBody>
      </p:sp>
      <p:sp>
        <p:nvSpPr>
          <p:cNvPr id="9" name="Content Placeholder 8"/>
          <p:cNvSpPr>
            <a:spLocks noGrp="1"/>
          </p:cNvSpPr>
          <p:nvPr>
            <p:ph sz="quarter" idx="13"/>
          </p:nvPr>
        </p:nvSpPr>
        <p:spPr>
          <a:xfrm>
            <a:off x="6085840" y="2233246"/>
            <a:ext cx="5663248" cy="39484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10"/>
          <p:cNvSpPr>
            <a:spLocks noGrp="1"/>
          </p:cNvSpPr>
          <p:nvPr>
            <p:ph type="pic" sz="quarter" idx="14"/>
          </p:nvPr>
        </p:nvSpPr>
        <p:spPr>
          <a:xfrm>
            <a:off x="0" y="1"/>
            <a:ext cx="5635625" cy="3330286"/>
          </a:xfrm>
        </p:spPr>
        <p:txBody>
          <a:bodyPr/>
          <a:lstStyle/>
          <a:p>
            <a:r>
              <a:rPr lang="en-US" smtClean="0"/>
              <a:t>Drag picture to placeholder or click icon to add</a:t>
            </a:r>
            <a:endParaRPr lang="en-US" dirty="0"/>
          </a:p>
        </p:txBody>
      </p:sp>
      <p:sp>
        <p:nvSpPr>
          <p:cNvPr id="12" name="Picture Placeholder 10"/>
          <p:cNvSpPr>
            <a:spLocks noGrp="1"/>
          </p:cNvSpPr>
          <p:nvPr>
            <p:ph type="pic" sz="quarter" idx="15"/>
          </p:nvPr>
        </p:nvSpPr>
        <p:spPr>
          <a:xfrm>
            <a:off x="-1" y="3393323"/>
            <a:ext cx="5635625" cy="3464677"/>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176100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Photos, Content - Green">
    <p:spTree>
      <p:nvGrpSpPr>
        <p:cNvPr id="1" name=""/>
        <p:cNvGrpSpPr/>
        <p:nvPr/>
      </p:nvGrpSpPr>
      <p:grpSpPr>
        <a:xfrm>
          <a:off x="0" y="0"/>
          <a:ext cx="0" cy="0"/>
          <a:chOff x="0" y="0"/>
          <a:chExt cx="0" cy="0"/>
        </a:xfrm>
      </p:grpSpPr>
      <p:sp>
        <p:nvSpPr>
          <p:cNvPr id="10" name="Right Triangle 9"/>
          <p:cNvSpPr/>
          <p:nvPr userDrawn="1"/>
        </p:nvSpPr>
        <p:spPr>
          <a:xfrm>
            <a:off x="5639262" y="4838699"/>
            <a:ext cx="2019301" cy="2019301"/>
          </a:xfrm>
          <a:prstGeom prst="rtTriangl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85384" y="762000"/>
            <a:ext cx="5664070" cy="1295400"/>
          </a:xfrm>
        </p:spPr>
        <p:txBody>
          <a:bodyPr anchor="ctr"/>
          <a:lstStyle>
            <a:lvl1pPr>
              <a:defRPr sz="3200"/>
            </a:lvl1p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a:p>
        </p:txBody>
      </p:sp>
      <p:sp>
        <p:nvSpPr>
          <p:cNvPr id="9" name="Content Placeholder 8"/>
          <p:cNvSpPr>
            <a:spLocks noGrp="1"/>
          </p:cNvSpPr>
          <p:nvPr>
            <p:ph sz="quarter" idx="13"/>
          </p:nvPr>
        </p:nvSpPr>
        <p:spPr>
          <a:xfrm>
            <a:off x="6085840" y="2233246"/>
            <a:ext cx="5663248" cy="39484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10"/>
          <p:cNvSpPr>
            <a:spLocks noGrp="1"/>
          </p:cNvSpPr>
          <p:nvPr>
            <p:ph type="pic" sz="quarter" idx="14"/>
          </p:nvPr>
        </p:nvSpPr>
        <p:spPr>
          <a:xfrm>
            <a:off x="0" y="1"/>
            <a:ext cx="5635625" cy="3330286"/>
          </a:xfrm>
        </p:spPr>
        <p:txBody>
          <a:bodyPr/>
          <a:lstStyle/>
          <a:p>
            <a:r>
              <a:rPr lang="en-US" smtClean="0"/>
              <a:t>Drag picture to placeholder or click icon to add</a:t>
            </a:r>
            <a:endParaRPr lang="en-US" dirty="0"/>
          </a:p>
        </p:txBody>
      </p:sp>
      <p:sp>
        <p:nvSpPr>
          <p:cNvPr id="12" name="Picture Placeholder 10"/>
          <p:cNvSpPr>
            <a:spLocks noGrp="1"/>
          </p:cNvSpPr>
          <p:nvPr>
            <p:ph type="pic" sz="quarter" idx="15"/>
          </p:nvPr>
        </p:nvSpPr>
        <p:spPr>
          <a:xfrm>
            <a:off x="-1" y="3393323"/>
            <a:ext cx="5635625" cy="3464677"/>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34501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 Photos, Content - Orange">
    <p:spTree>
      <p:nvGrpSpPr>
        <p:cNvPr id="1" name=""/>
        <p:cNvGrpSpPr/>
        <p:nvPr/>
      </p:nvGrpSpPr>
      <p:grpSpPr>
        <a:xfrm>
          <a:off x="0" y="0"/>
          <a:ext cx="0" cy="0"/>
          <a:chOff x="0" y="0"/>
          <a:chExt cx="0" cy="0"/>
        </a:xfrm>
      </p:grpSpPr>
      <p:sp>
        <p:nvSpPr>
          <p:cNvPr id="10" name="Right Triangle 9"/>
          <p:cNvSpPr/>
          <p:nvPr userDrawn="1"/>
        </p:nvSpPr>
        <p:spPr>
          <a:xfrm>
            <a:off x="5639262" y="4838699"/>
            <a:ext cx="2019301" cy="2019301"/>
          </a:xfrm>
          <a:prstGeom prst="rtTriangl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85384" y="762000"/>
            <a:ext cx="5664070" cy="1295400"/>
          </a:xfrm>
        </p:spPr>
        <p:txBody>
          <a:bodyPr anchor="ctr"/>
          <a:lstStyle>
            <a:lvl1pPr>
              <a:defRPr sz="3200"/>
            </a:lvl1p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a:p>
        </p:txBody>
      </p:sp>
      <p:sp>
        <p:nvSpPr>
          <p:cNvPr id="9" name="Content Placeholder 8"/>
          <p:cNvSpPr>
            <a:spLocks noGrp="1"/>
          </p:cNvSpPr>
          <p:nvPr>
            <p:ph sz="quarter" idx="13"/>
          </p:nvPr>
        </p:nvSpPr>
        <p:spPr>
          <a:xfrm>
            <a:off x="6085840" y="2233246"/>
            <a:ext cx="5663248" cy="39484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10"/>
          <p:cNvSpPr>
            <a:spLocks noGrp="1"/>
          </p:cNvSpPr>
          <p:nvPr>
            <p:ph type="pic" sz="quarter" idx="14"/>
          </p:nvPr>
        </p:nvSpPr>
        <p:spPr>
          <a:xfrm>
            <a:off x="0" y="1"/>
            <a:ext cx="5635625" cy="3330286"/>
          </a:xfrm>
        </p:spPr>
        <p:txBody>
          <a:bodyPr/>
          <a:lstStyle/>
          <a:p>
            <a:r>
              <a:rPr lang="en-US" smtClean="0"/>
              <a:t>Drag picture to placeholder or click icon to add</a:t>
            </a:r>
            <a:endParaRPr lang="en-US" dirty="0"/>
          </a:p>
        </p:txBody>
      </p:sp>
      <p:sp>
        <p:nvSpPr>
          <p:cNvPr id="12" name="Picture Placeholder 10"/>
          <p:cNvSpPr>
            <a:spLocks noGrp="1"/>
          </p:cNvSpPr>
          <p:nvPr>
            <p:ph type="pic" sz="quarter" idx="15"/>
          </p:nvPr>
        </p:nvSpPr>
        <p:spPr>
          <a:xfrm>
            <a:off x="-1" y="3393323"/>
            <a:ext cx="5635625" cy="3464677"/>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360039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ight Triangle 3"/>
          <p:cNvSpPr/>
          <p:nvPr userDrawn="1"/>
        </p:nvSpPr>
        <p:spPr>
          <a:xfrm rot="10800000">
            <a:off x="10972799" y="-6021"/>
            <a:ext cx="1231237" cy="1231237"/>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39615" y="365126"/>
            <a:ext cx="11309839" cy="97130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9615" y="1468315"/>
            <a:ext cx="11309839" cy="470864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006254" y="6356350"/>
            <a:ext cx="2743200" cy="365125"/>
          </a:xfrm>
          <a:prstGeom prst="rect">
            <a:avLst/>
          </a:prstGeom>
        </p:spPr>
        <p:txBody>
          <a:bodyPr vert="horz" lIns="91440" tIns="45720" rIns="91440" bIns="45720" rtlCol="0" anchor="ctr"/>
          <a:lstStyle>
            <a:lvl1pPr algn="r">
              <a:defRPr sz="1200">
                <a:solidFill>
                  <a:schemeClr val="bg2">
                    <a:lumMod val="50000"/>
                  </a:schemeClr>
                </a:solidFill>
                <a:latin typeface="Century Gothic" panose="020B0502020202020204" pitchFamily="34" charset="0"/>
              </a:defRPr>
            </a:lvl1pPr>
          </a:lstStyle>
          <a:p>
            <a:fld id="{D4F7D0B0-7E7B-4879-A888-F5F2D3156A72}" type="slidenum">
              <a:rPr lang="en-US" smtClean="0"/>
              <a:pPr/>
              <a:t>‹#›</a:t>
            </a:fld>
            <a:endParaRPr lang="en-US" dirty="0"/>
          </a:p>
        </p:txBody>
      </p:sp>
      <p:pic>
        <p:nvPicPr>
          <p:cNvPr id="7" name="Picture 6" descr="CrownWhite.png"/>
          <p:cNvPicPr>
            <a:picLocks noChangeAspect="1"/>
          </p:cNvPicPr>
          <p:nvPr userDrawn="1"/>
        </p:nvPicPr>
        <p:blipFill>
          <a:blip r:embed="rId43"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348710650"/>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68" r:id="rId3"/>
    <p:sldLayoutId id="2147483650" r:id="rId4"/>
    <p:sldLayoutId id="2147483701" r:id="rId5"/>
    <p:sldLayoutId id="2147483671" r:id="rId6"/>
    <p:sldLayoutId id="2147483697" r:id="rId7"/>
    <p:sldLayoutId id="2147483698" r:id="rId8"/>
    <p:sldLayoutId id="2147483699" r:id="rId9"/>
    <p:sldLayoutId id="2147483700" r:id="rId10"/>
    <p:sldLayoutId id="2147483702" r:id="rId11"/>
    <p:sldLayoutId id="2147483691" r:id="rId12"/>
    <p:sldLayoutId id="2147483692" r:id="rId13"/>
    <p:sldLayoutId id="2147483693" r:id="rId14"/>
    <p:sldLayoutId id="2147483666" r:id="rId15"/>
    <p:sldLayoutId id="2147483694" r:id="rId16"/>
    <p:sldLayoutId id="2147483695" r:id="rId17"/>
    <p:sldLayoutId id="2147483659" r:id="rId18"/>
    <p:sldLayoutId id="2147483686" r:id="rId19"/>
    <p:sldLayoutId id="2147483687" r:id="rId20"/>
    <p:sldLayoutId id="2147483688" r:id="rId21"/>
    <p:sldLayoutId id="2147483689" r:id="rId22"/>
    <p:sldLayoutId id="2147483690" r:id="rId23"/>
    <p:sldLayoutId id="2147483669" r:id="rId24"/>
    <p:sldLayoutId id="2147483685" r:id="rId25"/>
    <p:sldLayoutId id="2147483681" r:id="rId26"/>
    <p:sldLayoutId id="2147483682" r:id="rId27"/>
    <p:sldLayoutId id="2147483683" r:id="rId28"/>
    <p:sldLayoutId id="2147483684" r:id="rId29"/>
    <p:sldLayoutId id="2147483670" r:id="rId30"/>
    <p:sldLayoutId id="2147483703" r:id="rId31"/>
    <p:sldLayoutId id="2147483677" r:id="rId32"/>
    <p:sldLayoutId id="2147483678" r:id="rId33"/>
    <p:sldLayoutId id="2147483679" r:id="rId34"/>
    <p:sldLayoutId id="2147483680" r:id="rId35"/>
    <p:sldLayoutId id="2147483658" r:id="rId36"/>
    <p:sldLayoutId id="2147483673" r:id="rId37"/>
    <p:sldLayoutId id="2147483674" r:id="rId38"/>
    <p:sldLayoutId id="2147483676" r:id="rId39"/>
    <p:sldLayoutId id="2147483675" r:id="rId40"/>
    <p:sldLayoutId id="2147483654" r:id="rId41"/>
  </p:sldLayoutIdLst>
  <p:hf hdr="0" ftr="0" dt="0"/>
  <p:txStyles>
    <p:titleStyle>
      <a:lvl1pPr algn="l" defTabSz="914400" rtl="0" eaLnBrk="1" latinLnBrk="0" hangingPunct="1">
        <a:lnSpc>
          <a:spcPct val="90000"/>
        </a:lnSpc>
        <a:spcBef>
          <a:spcPct val="0"/>
        </a:spcBef>
        <a:buNone/>
        <a:defRPr sz="3200" b="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lnSpc>
          <a:spcPct val="90000"/>
        </a:lnSpc>
        <a:spcBef>
          <a:spcPts val="1000"/>
        </a:spcBef>
        <a:buClr>
          <a:schemeClr val="accent1"/>
        </a:buClr>
        <a:buFont typeface="Wingdings" charset="2"/>
        <a:buChar char="§"/>
        <a:defRPr sz="2000" kern="1200">
          <a:solidFill>
            <a:schemeClr val="bg1">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800" kern="1200">
          <a:solidFill>
            <a:schemeClr val="bg1">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600" kern="1200">
          <a:solidFill>
            <a:schemeClr val="bg1">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400" kern="1200">
          <a:solidFill>
            <a:schemeClr val="bg1">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1400" kern="1200">
          <a:solidFill>
            <a:schemeClr val="bg1">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s://www.missouristate.edu/assessment/th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Use of Assessment Results</a:t>
            </a:r>
            <a:endParaRPr lang="en-US" dirty="0"/>
          </a:p>
        </p:txBody>
      </p:sp>
      <p:sp>
        <p:nvSpPr>
          <p:cNvPr id="3" name="Text Placeholder 2"/>
          <p:cNvSpPr>
            <a:spLocks noGrp="1"/>
          </p:cNvSpPr>
          <p:nvPr>
            <p:ph type="body" sz="quarter" idx="13"/>
          </p:nvPr>
        </p:nvSpPr>
        <p:spPr/>
        <p:txBody>
          <a:bodyPr/>
          <a:lstStyle/>
          <a:p>
            <a:pPr marL="0" indent="0">
              <a:buNone/>
            </a:pPr>
            <a:r>
              <a:rPr lang="en-US" dirty="0" smtClean="0"/>
              <a:t>Office of Assessment and Planning for SEES</a:t>
            </a:r>
            <a:endParaRPr lang="en-US" dirty="0"/>
          </a:p>
        </p:txBody>
      </p:sp>
      <p:sp>
        <p:nvSpPr>
          <p:cNvPr id="4" name="Text Placeholder 3"/>
          <p:cNvSpPr>
            <a:spLocks noGrp="1"/>
          </p:cNvSpPr>
          <p:nvPr>
            <p:ph type="body" sz="quarter" idx="14"/>
          </p:nvPr>
        </p:nvSpPr>
        <p:spPr/>
        <p:txBody>
          <a:bodyPr/>
          <a:lstStyle/>
          <a:p>
            <a:pPr marL="0" indent="0">
              <a:buNone/>
            </a:pPr>
            <a:r>
              <a:rPr lang="en-US" dirty="0"/>
              <a:t>November </a:t>
            </a:r>
            <a:r>
              <a:rPr lang="en-US" dirty="0" smtClean="0"/>
              <a:t>2018</a:t>
            </a:r>
            <a:endParaRPr lang="en-US" dirty="0"/>
          </a:p>
        </p:txBody>
      </p:sp>
    </p:spTree>
    <p:extLst>
      <p:ext uri="{BB962C8B-B14F-4D97-AF65-F5344CB8AC3E}">
        <p14:creationId xmlns:p14="http://schemas.microsoft.com/office/powerpoint/2010/main" val="35696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Your Results</a:t>
            </a:r>
          </a:p>
        </p:txBody>
      </p:sp>
      <p:sp>
        <p:nvSpPr>
          <p:cNvPr id="3" name="Slide Number Placeholder 2"/>
          <p:cNvSpPr>
            <a:spLocks noGrp="1"/>
          </p:cNvSpPr>
          <p:nvPr>
            <p:ph type="sldNum" sz="quarter" idx="12"/>
          </p:nvPr>
        </p:nvSpPr>
        <p:spPr/>
        <p:txBody>
          <a:bodyPr/>
          <a:lstStyle/>
          <a:p>
            <a:fld id="{D4F7D0B0-7E7B-4879-A888-F5F2D3156A72}" type="slidenum">
              <a:rPr lang="en-US" smtClean="0"/>
              <a:t>2</a:t>
            </a:fld>
            <a:endParaRPr lang="en-US"/>
          </a:p>
        </p:txBody>
      </p:sp>
      <p:sp>
        <p:nvSpPr>
          <p:cNvPr id="4" name="Text Placeholder 3"/>
          <p:cNvSpPr>
            <a:spLocks noGrp="1"/>
          </p:cNvSpPr>
          <p:nvPr>
            <p:ph type="body" sz="quarter" idx="13"/>
          </p:nvPr>
        </p:nvSpPr>
        <p:spPr/>
        <p:txBody>
          <a:bodyPr/>
          <a:lstStyle/>
          <a:p>
            <a:pPr marL="0" indent="0">
              <a:buNone/>
            </a:pPr>
            <a:r>
              <a:rPr lang="en-US" b="1" dirty="0">
                <a:solidFill>
                  <a:srgbClr val="002060"/>
                </a:solidFill>
              </a:rPr>
              <a:t>The purpose of engaging in assessment is to use your results to improve your program</a:t>
            </a:r>
            <a:r>
              <a:rPr lang="en-US" dirty="0"/>
              <a:t>. </a:t>
            </a:r>
            <a:endParaRPr lang="en-US" dirty="0" smtClean="0"/>
          </a:p>
          <a:p>
            <a:pPr marL="0" indent="0">
              <a:buNone/>
            </a:pPr>
            <a:endParaRPr lang="en-US" dirty="0"/>
          </a:p>
          <a:p>
            <a:r>
              <a:rPr lang="en-US" dirty="0"/>
              <a:t>Results give you the ability to make informed decisions about changes that could be made to </a:t>
            </a:r>
            <a:r>
              <a:rPr lang="en-US" i="1" dirty="0"/>
              <a:t>improve</a:t>
            </a:r>
            <a:r>
              <a:rPr lang="en-US" dirty="0"/>
              <a:t> student learning.</a:t>
            </a:r>
          </a:p>
          <a:p>
            <a:r>
              <a:rPr lang="en-US" dirty="0"/>
              <a:t>You have to make sure your results are used </a:t>
            </a:r>
            <a:r>
              <a:rPr lang="en-US" b="1" dirty="0"/>
              <a:t>effectively</a:t>
            </a:r>
            <a:r>
              <a:rPr lang="en-US" dirty="0"/>
              <a:t> and </a:t>
            </a:r>
            <a:r>
              <a:rPr lang="en-US" b="1" dirty="0"/>
              <a:t>appropriately</a:t>
            </a:r>
            <a:r>
              <a:rPr lang="en-US" dirty="0"/>
              <a:t>; your results should not dictate your decisions, but inform them</a:t>
            </a:r>
            <a:r>
              <a:rPr lang="en-US" dirty="0" smtClean="0"/>
              <a:t>.</a:t>
            </a:r>
          </a:p>
          <a:p>
            <a:pPr marL="0" indent="0">
              <a:buNone/>
            </a:pPr>
            <a:endParaRPr lang="en-US" dirty="0" smtClean="0"/>
          </a:p>
          <a:p>
            <a:pPr marL="0" indent="0">
              <a:buNone/>
            </a:pPr>
            <a:r>
              <a:rPr lang="en-US" dirty="0" smtClean="0"/>
              <a:t>Use </a:t>
            </a:r>
            <a:r>
              <a:rPr lang="en-US" dirty="0"/>
              <a:t>of results means </a:t>
            </a:r>
            <a:r>
              <a:rPr lang="en-US" b="1" i="1" dirty="0">
                <a:solidFill>
                  <a:srgbClr val="002060"/>
                </a:solidFill>
              </a:rPr>
              <a:t>intentionally changing policy or practice based on assessment information</a:t>
            </a:r>
            <a:r>
              <a:rPr lang="en-US" dirty="0"/>
              <a:t>. </a:t>
            </a:r>
          </a:p>
          <a:p>
            <a:endParaRPr lang="en-US" dirty="0"/>
          </a:p>
        </p:txBody>
      </p:sp>
    </p:spTree>
    <p:extLst>
      <p:ext uri="{BB962C8B-B14F-4D97-AF65-F5344CB8AC3E}">
        <p14:creationId xmlns:p14="http://schemas.microsoft.com/office/powerpoint/2010/main" val="1175798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Thoughtfully Planning for Change</a:t>
            </a:r>
            <a:endParaRPr lang="en-US" dirty="0"/>
          </a:p>
        </p:txBody>
      </p:sp>
      <p:sp>
        <p:nvSpPr>
          <p:cNvPr id="3" name="Slide Number Placeholder 2"/>
          <p:cNvSpPr>
            <a:spLocks noGrp="1"/>
          </p:cNvSpPr>
          <p:nvPr>
            <p:ph type="sldNum" sz="quarter" idx="10"/>
          </p:nvPr>
        </p:nvSpPr>
        <p:spPr/>
        <p:txBody>
          <a:bodyPr/>
          <a:lstStyle/>
          <a:p>
            <a:fld id="{D4F7D0B0-7E7B-4879-A888-F5F2D3156A72}" type="slidenum">
              <a:rPr lang="en-US" smtClean="0"/>
              <a:pPr/>
              <a:t>3</a:t>
            </a:fld>
            <a:endParaRPr lang="en-US" dirty="0"/>
          </a:p>
        </p:txBody>
      </p:sp>
      <p:sp>
        <p:nvSpPr>
          <p:cNvPr id="4" name="Text Placeholder 3"/>
          <p:cNvSpPr>
            <a:spLocks noGrp="1"/>
          </p:cNvSpPr>
          <p:nvPr>
            <p:ph type="body" sz="quarter" idx="13"/>
          </p:nvPr>
        </p:nvSpPr>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Before making any changes, know exactly what impact you are looking for so you can track your program’s progress.</a:t>
            </a:r>
            <a:br>
              <a:rPr lang="en-US" dirty="0"/>
            </a:br>
            <a:endParaRPr lang="en-US" dirty="0" smtClean="0"/>
          </a:p>
          <a:p>
            <a:pPr marL="0" indent="0">
              <a:buNone/>
            </a:pPr>
            <a:r>
              <a:rPr lang="en-US" dirty="0" smtClean="0"/>
              <a:t>In </a:t>
            </a:r>
            <a:r>
              <a:rPr lang="en-US" dirty="0"/>
              <a:t>some instances changes will be minor and easy to implement, but in other instances significant change could be necessary and take </a:t>
            </a:r>
            <a:r>
              <a:rPr lang="en-US" i="1" dirty="0"/>
              <a:t>years</a:t>
            </a:r>
            <a:r>
              <a:rPr lang="en-US" dirty="0"/>
              <a:t> to implement successfully. </a:t>
            </a:r>
            <a:endParaRPr lang="en-US" dirty="0" smtClean="0"/>
          </a:p>
          <a:p>
            <a:pPr marL="0" indent="0">
              <a:buNone/>
            </a:pPr>
            <a:endParaRPr lang="en-US" dirty="0"/>
          </a:p>
          <a:p>
            <a:pPr marL="0" indent="0">
              <a:buNone/>
            </a:pPr>
            <a:r>
              <a:rPr lang="en-US" dirty="0"/>
              <a:t>Set clear goals so you can readily identify strengths and areas that may need improvement</a:t>
            </a:r>
          </a:p>
          <a:p>
            <a:pPr marL="0" indent="0">
              <a:buNone/>
            </a:pPr>
            <a:endParaRPr lang="en-US" dirty="0"/>
          </a:p>
        </p:txBody>
      </p:sp>
      <p:pic>
        <p:nvPicPr>
          <p:cNvPr id="5" name="Content Placeholder 7" descr="Image result for comics about change"/>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384274" y="1450987"/>
            <a:ext cx="7204570" cy="2069402"/>
          </a:xfrm>
          <a:prstGeom prst="rect">
            <a:avLst/>
          </a:prstGeom>
          <a:noFill/>
          <a:ln>
            <a:noFill/>
          </a:ln>
        </p:spPr>
      </p:pic>
    </p:spTree>
    <p:extLst>
      <p:ext uri="{BB962C8B-B14F-4D97-AF65-F5344CB8AC3E}">
        <p14:creationId xmlns:p14="http://schemas.microsoft.com/office/powerpoint/2010/main" val="128580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F7D0B0-7E7B-4879-A888-F5F2D3156A72}" type="slidenum">
              <a:rPr lang="en-US" smtClean="0"/>
              <a:t>4</a:t>
            </a:fld>
            <a:endParaRPr lang="en-US"/>
          </a:p>
        </p:txBody>
      </p:sp>
      <p:sp>
        <p:nvSpPr>
          <p:cNvPr id="3" name="Content Placeholder 2"/>
          <p:cNvSpPr>
            <a:spLocks noGrp="1"/>
          </p:cNvSpPr>
          <p:nvPr>
            <p:ph sz="quarter" idx="14"/>
          </p:nvPr>
        </p:nvSpPr>
        <p:spPr/>
        <p:txBody>
          <a:bodyPr>
            <a:normAutofit fontScale="77500" lnSpcReduction="20000"/>
          </a:bodyPr>
          <a:lstStyle/>
          <a:p>
            <a:pPr marL="0" indent="0">
              <a:lnSpc>
                <a:spcPct val="107000"/>
              </a:lnSpc>
              <a:spcBef>
                <a:spcPts val="0"/>
              </a:spcBef>
              <a:spcAft>
                <a:spcPts val="800"/>
              </a:spcAft>
              <a:buNone/>
            </a:pPr>
            <a:r>
              <a:rPr lang="en-US" sz="2600" dirty="0">
                <a:ea typeface="Calibri" panose="020F0502020204030204" pitchFamily="34" charset="0"/>
                <a:cs typeface="Times New Roman" panose="02020603050405020304" pitchFamily="18" charset="0"/>
              </a:rPr>
              <a:t>Sometimes when using assessment results to make changes, administrators tend to make lofty assumptions about how certain changes will affect the program. This can influence them to set unrealistic goals. </a:t>
            </a:r>
          </a:p>
          <a:p>
            <a:pPr marL="0" marR="0" indent="0">
              <a:lnSpc>
                <a:spcPct val="107000"/>
              </a:lnSpc>
              <a:spcBef>
                <a:spcPts val="0"/>
              </a:spcBef>
              <a:spcAft>
                <a:spcPts val="800"/>
              </a:spcAft>
              <a:buNone/>
            </a:pPr>
            <a:endParaRPr lang="en-US" sz="2600" dirty="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600" dirty="0">
                <a:ea typeface="Calibri" panose="020F0502020204030204" pitchFamily="34" charset="0"/>
                <a:cs typeface="Times New Roman" panose="02020603050405020304" pitchFamily="18" charset="0"/>
              </a:rPr>
              <a:t>Ask yourself a few questions:</a:t>
            </a:r>
          </a:p>
          <a:p>
            <a:pPr marL="571500" lvl="1" indent="-342900">
              <a:lnSpc>
                <a:spcPct val="107000"/>
              </a:lnSpc>
              <a:spcBef>
                <a:spcPts val="0"/>
              </a:spcBef>
              <a:buFont typeface="+mj-lt"/>
              <a:buAutoNum type="arabicPeriod"/>
            </a:pPr>
            <a:r>
              <a:rPr lang="en-US" sz="2200" dirty="0">
                <a:solidFill>
                  <a:schemeClr val="tx2">
                    <a:lumMod val="50000"/>
                    <a:lumOff val="50000"/>
                  </a:schemeClr>
                </a:solidFill>
                <a:ea typeface="Calibri" panose="020F0502020204030204" pitchFamily="34" charset="0"/>
                <a:cs typeface="Times New Roman" panose="02020603050405020304" pitchFamily="18" charset="0"/>
              </a:rPr>
              <a:t>Are my goals appropriate?</a:t>
            </a:r>
          </a:p>
          <a:p>
            <a:pPr marL="571500" lvl="1" indent="-342900">
              <a:lnSpc>
                <a:spcPct val="107000"/>
              </a:lnSpc>
              <a:spcBef>
                <a:spcPts val="0"/>
              </a:spcBef>
              <a:buFont typeface="+mj-lt"/>
              <a:buAutoNum type="arabicPeriod"/>
            </a:pPr>
            <a:r>
              <a:rPr lang="en-US" sz="2200" dirty="0">
                <a:solidFill>
                  <a:schemeClr val="tx2">
                    <a:lumMod val="50000"/>
                    <a:lumOff val="50000"/>
                  </a:schemeClr>
                </a:solidFill>
                <a:ea typeface="Calibri" panose="020F0502020204030204" pitchFamily="34" charset="0"/>
                <a:cs typeface="Times New Roman" panose="02020603050405020304" pitchFamily="18" charset="0"/>
              </a:rPr>
              <a:t>Do my goals need to be simplified?</a:t>
            </a:r>
          </a:p>
          <a:p>
            <a:pPr marL="571500" lvl="1" indent="-342900">
              <a:lnSpc>
                <a:spcPct val="107000"/>
              </a:lnSpc>
              <a:spcBef>
                <a:spcPts val="0"/>
              </a:spcBef>
              <a:spcAft>
                <a:spcPts val="800"/>
              </a:spcAft>
              <a:buFont typeface="+mj-lt"/>
              <a:buAutoNum type="arabicPeriod"/>
            </a:pPr>
            <a:r>
              <a:rPr lang="en-US" sz="2200" dirty="0">
                <a:solidFill>
                  <a:schemeClr val="tx2">
                    <a:lumMod val="50000"/>
                    <a:lumOff val="50000"/>
                  </a:schemeClr>
                </a:solidFill>
                <a:ea typeface="Calibri" panose="020F0502020204030204" pitchFamily="34" charset="0"/>
                <a:cs typeface="Times New Roman" panose="02020603050405020304" pitchFamily="18" charset="0"/>
              </a:rPr>
              <a:t>Do I have too many goals?</a:t>
            </a:r>
          </a:p>
          <a:p>
            <a:pPr marL="0" marR="0" lvl="0" indent="0">
              <a:lnSpc>
                <a:spcPct val="107000"/>
              </a:lnSpc>
              <a:spcBef>
                <a:spcPts val="0"/>
              </a:spcBef>
              <a:spcAft>
                <a:spcPts val="800"/>
              </a:spcAft>
              <a:buNone/>
            </a:pPr>
            <a:endParaRPr lang="en-US" sz="2600" dirty="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600" i="1" dirty="0">
                <a:ea typeface="Calibri" panose="020F0502020204030204" pitchFamily="34" charset="0"/>
                <a:cs typeface="Times New Roman" panose="02020603050405020304" pitchFamily="18" charset="0"/>
              </a:rPr>
              <a:t>There should not be an expectation for any change(s) you make to be the final iteration of your program</a:t>
            </a:r>
            <a:r>
              <a:rPr lang="en-US" sz="2600" dirty="0">
                <a:ea typeface="Calibri" panose="020F0502020204030204" pitchFamily="34" charset="0"/>
                <a:cs typeface="Times New Roman" panose="02020603050405020304" pitchFamily="18" charset="0"/>
              </a:rPr>
              <a:t>. </a:t>
            </a:r>
          </a:p>
          <a:p>
            <a:pPr marL="0" indent="0">
              <a:lnSpc>
                <a:spcPct val="107000"/>
              </a:lnSpc>
              <a:spcBef>
                <a:spcPts val="0"/>
              </a:spcBef>
              <a:spcAft>
                <a:spcPts val="800"/>
              </a:spcAft>
              <a:buNone/>
            </a:pPr>
            <a:r>
              <a:rPr lang="en-US" sz="2600" dirty="0" smtClean="0">
                <a:ea typeface="Calibri" panose="020F0502020204030204" pitchFamily="34" charset="0"/>
                <a:cs typeface="Times New Roman" panose="02020603050405020304" pitchFamily="18" charset="0"/>
              </a:rPr>
              <a:t>Students’ </a:t>
            </a:r>
            <a:r>
              <a:rPr lang="en-US" sz="2600" dirty="0">
                <a:ea typeface="Calibri" panose="020F0502020204030204" pitchFamily="34" charset="0"/>
                <a:cs typeface="Times New Roman" panose="02020603050405020304" pitchFamily="18" charset="0"/>
              </a:rPr>
              <a:t>needs will change over time and there is </a:t>
            </a:r>
            <a:r>
              <a:rPr lang="en-US" sz="2600" i="1" dirty="0">
                <a:ea typeface="Calibri" panose="020F0502020204030204" pitchFamily="34" charset="0"/>
                <a:cs typeface="Times New Roman" panose="02020603050405020304" pitchFamily="18" charset="0"/>
              </a:rPr>
              <a:t>always</a:t>
            </a:r>
            <a:r>
              <a:rPr lang="en-US" sz="2600" dirty="0">
                <a:ea typeface="Calibri" panose="020F0502020204030204" pitchFamily="34" charset="0"/>
                <a:cs typeface="Times New Roman" panose="02020603050405020304" pitchFamily="18" charset="0"/>
              </a:rPr>
              <a:t> room for improvement. </a:t>
            </a:r>
          </a:p>
          <a:p>
            <a:pPr marL="0" indent="0">
              <a:buNone/>
            </a:pPr>
            <a:endParaRPr lang="en-US" dirty="0"/>
          </a:p>
        </p:txBody>
      </p:sp>
      <p:sp>
        <p:nvSpPr>
          <p:cNvPr id="4" name="Title 3"/>
          <p:cNvSpPr>
            <a:spLocks noGrp="1"/>
          </p:cNvSpPr>
          <p:nvPr>
            <p:ph type="title"/>
          </p:nvPr>
        </p:nvSpPr>
        <p:spPr/>
        <p:txBody>
          <a:bodyPr/>
          <a:lstStyle/>
          <a:p>
            <a:r>
              <a:rPr lang="en-US" dirty="0" smtClean="0"/>
              <a:t>Common Mistakes</a:t>
            </a:r>
            <a:endParaRPr lang="en-US" dirty="0"/>
          </a:p>
        </p:txBody>
      </p:sp>
    </p:spTree>
    <p:extLst>
      <p:ext uri="{BB962C8B-B14F-4D97-AF65-F5344CB8AC3E}">
        <p14:creationId xmlns:p14="http://schemas.microsoft.com/office/powerpoint/2010/main" val="4089245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F7D0B0-7E7B-4879-A888-F5F2D3156A72}" type="slidenum">
              <a:rPr lang="en-US" smtClean="0"/>
              <a:t>5</a:t>
            </a:fld>
            <a:endParaRPr lang="en-US"/>
          </a:p>
        </p:txBody>
      </p:sp>
      <p:sp>
        <p:nvSpPr>
          <p:cNvPr id="3" name="Content Placeholder 2"/>
          <p:cNvSpPr>
            <a:spLocks noGrp="1"/>
          </p:cNvSpPr>
          <p:nvPr>
            <p:ph sz="quarter" idx="14"/>
          </p:nvPr>
        </p:nvSpPr>
        <p:spPr/>
        <p:txBody>
          <a:bodyPr/>
          <a:lstStyle/>
          <a:p>
            <a:pPr marL="0" indent="0">
              <a:buNone/>
            </a:pPr>
            <a:r>
              <a:rPr lang="en-US" dirty="0"/>
              <a:t>Always consider your limitations when assessing your program. Your results may have given you valuable information on how to improve your program, but lack of resources can make some changes extremely difficult or impossible</a:t>
            </a:r>
            <a:r>
              <a:rPr lang="en-US" dirty="0" smtClean="0"/>
              <a:t>.</a:t>
            </a:r>
          </a:p>
          <a:p>
            <a:pPr marL="0" indent="0">
              <a:buNone/>
            </a:pPr>
            <a:endParaRPr lang="en-US" dirty="0"/>
          </a:p>
          <a:p>
            <a:pPr marL="0" indent="0">
              <a:buNone/>
            </a:pPr>
            <a:r>
              <a:rPr lang="en-US" dirty="0"/>
              <a:t>Use the resources you </a:t>
            </a:r>
            <a:r>
              <a:rPr lang="en-US" b="1" dirty="0">
                <a:solidFill>
                  <a:srgbClr val="002060"/>
                </a:solidFill>
              </a:rPr>
              <a:t>do</a:t>
            </a:r>
            <a:r>
              <a:rPr lang="en-US" dirty="0"/>
              <a:t> have to affect change. If what you are doing is working, it could drum up support for larger-scale </a:t>
            </a:r>
            <a:r>
              <a:rPr lang="en-US" dirty="0" smtClean="0"/>
              <a:t>changes.</a:t>
            </a:r>
          </a:p>
          <a:p>
            <a:pPr marL="0" indent="0">
              <a:buNone/>
            </a:pPr>
            <a:endParaRPr lang="en-US" dirty="0" smtClean="0"/>
          </a:p>
          <a:p>
            <a:pPr marL="0" indent="0">
              <a:buNone/>
            </a:pPr>
            <a:r>
              <a:rPr lang="en-US" dirty="0" smtClean="0"/>
              <a:t>Also </a:t>
            </a:r>
            <a:r>
              <a:rPr lang="en-US" dirty="0"/>
              <a:t>keep in mind that it is normal for new questions to form in this stage of the process, thus starting you back at the beginning of the assessment cycle.</a:t>
            </a:r>
          </a:p>
          <a:p>
            <a:pPr marL="0" indent="0">
              <a:buNone/>
            </a:pPr>
            <a:endParaRPr lang="en-US" dirty="0"/>
          </a:p>
        </p:txBody>
      </p:sp>
      <p:sp>
        <p:nvSpPr>
          <p:cNvPr id="4" name="Title 3"/>
          <p:cNvSpPr>
            <a:spLocks noGrp="1"/>
          </p:cNvSpPr>
          <p:nvPr>
            <p:ph type="title"/>
          </p:nvPr>
        </p:nvSpPr>
        <p:spPr/>
        <p:txBody>
          <a:bodyPr>
            <a:normAutofit/>
          </a:bodyPr>
          <a:lstStyle/>
          <a:p>
            <a:r>
              <a:rPr lang="en-US" dirty="0" smtClean="0"/>
              <a:t>Be Realistic</a:t>
            </a:r>
            <a:br>
              <a:rPr lang="en-US" dirty="0" smtClean="0"/>
            </a:br>
            <a:r>
              <a:rPr lang="en-US" sz="1800" i="1" dirty="0"/>
              <a:t>“Do what you can, with what you have, where you are” – Theodore Roosevelt</a:t>
            </a:r>
            <a:endParaRPr lang="en-US" sz="1800" dirty="0"/>
          </a:p>
        </p:txBody>
      </p:sp>
    </p:spTree>
    <p:extLst>
      <p:ext uri="{BB962C8B-B14F-4D97-AF65-F5344CB8AC3E}">
        <p14:creationId xmlns:p14="http://schemas.microsoft.com/office/powerpoint/2010/main" val="27904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lstStyle/>
          <a:p>
            <a:pPr marL="0" indent="0">
              <a:buNone/>
            </a:pPr>
            <a:r>
              <a:rPr lang="en-US" dirty="0"/>
              <a:t>Assess, Intervene, Re-Assess </a:t>
            </a:r>
          </a:p>
          <a:p>
            <a:endParaRPr lang="en-US" dirty="0" smtClean="0"/>
          </a:p>
          <a:p>
            <a:r>
              <a:rPr lang="en-US" dirty="0" smtClean="0"/>
              <a:t>To </a:t>
            </a:r>
            <a:r>
              <a:rPr lang="en-US" dirty="0"/>
              <a:t>show use of results, you must have already completed these three steps.</a:t>
            </a:r>
          </a:p>
          <a:p>
            <a:pPr marL="0" indent="0">
              <a:buNone/>
            </a:pPr>
            <a:endParaRPr lang="en-US" dirty="0" smtClean="0"/>
          </a:p>
          <a:p>
            <a:pPr marL="0" indent="0">
              <a:buNone/>
            </a:pPr>
            <a:r>
              <a:rPr lang="en-US" dirty="0" smtClean="0"/>
              <a:t>Once </a:t>
            </a:r>
            <a:r>
              <a:rPr lang="en-US" dirty="0"/>
              <a:t>you have results, you must</a:t>
            </a:r>
            <a:r>
              <a:rPr lang="en-US" dirty="0" smtClean="0"/>
              <a:t>:</a:t>
            </a:r>
          </a:p>
          <a:p>
            <a:pPr marL="0" indent="0">
              <a:buNone/>
            </a:pPr>
            <a:endParaRPr lang="en-US" dirty="0"/>
          </a:p>
          <a:p>
            <a:pPr lvl="1" indent="-457200">
              <a:buFont typeface="+mj-lt"/>
              <a:buAutoNum type="arabicPeriod"/>
            </a:pPr>
            <a:r>
              <a:rPr lang="en-US" dirty="0"/>
              <a:t>Reflect on them</a:t>
            </a:r>
          </a:p>
          <a:p>
            <a:pPr lvl="1" indent="-457200">
              <a:buFont typeface="+mj-lt"/>
              <a:buAutoNum type="arabicPeriod"/>
            </a:pPr>
            <a:r>
              <a:rPr lang="en-US" dirty="0"/>
              <a:t>Decide what purposeful change you want to enact to improve student learning associated with them</a:t>
            </a:r>
          </a:p>
          <a:p>
            <a:pPr lvl="1" indent="-457200">
              <a:buFont typeface="+mj-lt"/>
              <a:buAutoNum type="arabicPeriod"/>
            </a:pPr>
            <a:r>
              <a:rPr lang="en-US" dirty="0"/>
              <a:t>Intervene by making change in an attempt to improve student learning</a:t>
            </a:r>
          </a:p>
          <a:p>
            <a:pPr lvl="1" indent="-457200">
              <a:buFont typeface="+mj-lt"/>
              <a:buAutoNum type="arabicPeriod"/>
            </a:pPr>
            <a:r>
              <a:rPr lang="en-US" dirty="0"/>
              <a:t>Re-assess to see if the change actually resulted in improvement</a:t>
            </a:r>
            <a:r>
              <a:rPr lang="en-US" dirty="0" smtClean="0"/>
              <a:t>.</a:t>
            </a:r>
            <a:endParaRPr lang="en-US" dirty="0"/>
          </a:p>
        </p:txBody>
      </p:sp>
      <p:sp>
        <p:nvSpPr>
          <p:cNvPr id="6" name="Title 5"/>
          <p:cNvSpPr>
            <a:spLocks noGrp="1"/>
          </p:cNvSpPr>
          <p:nvPr>
            <p:ph type="title"/>
          </p:nvPr>
        </p:nvSpPr>
        <p:spPr/>
        <p:txBody>
          <a:bodyPr/>
          <a:lstStyle/>
          <a:p>
            <a:r>
              <a:rPr lang="en-US" dirty="0"/>
              <a:t>The Simplest “Use of Results” Model</a:t>
            </a:r>
          </a:p>
        </p:txBody>
      </p:sp>
      <p:sp>
        <p:nvSpPr>
          <p:cNvPr id="2" name="Slide Number Placeholder 1"/>
          <p:cNvSpPr>
            <a:spLocks noGrp="1"/>
          </p:cNvSpPr>
          <p:nvPr>
            <p:ph type="sldNum" sz="quarter" idx="4294967295"/>
          </p:nvPr>
        </p:nvSpPr>
        <p:spPr>
          <a:xfrm>
            <a:off x="9448800" y="6356350"/>
            <a:ext cx="2743200" cy="365125"/>
          </a:xfrm>
        </p:spPr>
        <p:txBody>
          <a:bodyPr/>
          <a:lstStyle/>
          <a:p>
            <a:fld id="{D4F7D0B0-7E7B-4879-A888-F5F2D3156A72}" type="slidenum">
              <a:rPr lang="en-US" smtClean="0"/>
              <a:pPr/>
              <a:t>6</a:t>
            </a:fld>
            <a:endParaRPr lang="en-US" dirty="0"/>
          </a:p>
        </p:txBody>
      </p:sp>
    </p:spTree>
    <p:extLst>
      <p:ext uri="{BB962C8B-B14F-4D97-AF65-F5344CB8AC3E}">
        <p14:creationId xmlns:p14="http://schemas.microsoft.com/office/powerpoint/2010/main" val="709221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Text Placeholder 3"/>
          <p:cNvSpPr>
            <a:spLocks noGrp="1"/>
          </p:cNvSpPr>
          <p:nvPr>
            <p:ph type="body" sz="quarter" idx="13"/>
          </p:nvPr>
        </p:nvSpPr>
        <p:spPr/>
        <p:txBody>
          <a:bodyPr/>
          <a:lstStyle/>
          <a:p>
            <a:pPr marL="0" indent="0">
              <a:buNone/>
            </a:pPr>
            <a:r>
              <a:rPr lang="en-US" sz="1400" dirty="0"/>
              <a:t>California Polytechnic State University. (2018). Using assessment results for program </a:t>
            </a:r>
            <a:r>
              <a:rPr lang="en-US" sz="1400" dirty="0" smtClean="0"/>
              <a:t>improvement</a:t>
            </a:r>
            <a:r>
              <a:rPr lang="en-US" sz="1400" dirty="0"/>
              <a:t>. Retrieved from </a:t>
            </a:r>
            <a:r>
              <a:rPr lang="en-US" sz="1400" dirty="0" smtClean="0"/>
              <a:t>	https</a:t>
            </a:r>
            <a:r>
              <a:rPr lang="en-US" sz="1400" dirty="0"/>
              <a:t>://</a:t>
            </a:r>
            <a:r>
              <a:rPr lang="en-US" sz="1400" dirty="0" smtClean="0"/>
              <a:t>academicprograms.calpoly.edu/using-assessment-results-program-improvement </a:t>
            </a:r>
            <a:endParaRPr lang="en-US" sz="1400" dirty="0"/>
          </a:p>
          <a:p>
            <a:pPr marL="0" indent="0">
              <a:buNone/>
            </a:pPr>
            <a:r>
              <a:rPr lang="en-US" sz="1400" dirty="0"/>
              <a:t>Fulcher, K., Good, M., Coleman, C., Smith, K., (2010). A simple model for learning </a:t>
            </a:r>
            <a:r>
              <a:rPr lang="en-US" sz="1400" dirty="0" smtClean="0"/>
              <a:t>improvement</a:t>
            </a:r>
            <a:r>
              <a:rPr lang="en-US" sz="1400" dirty="0"/>
              <a:t>: Weigh </a:t>
            </a:r>
            <a:r>
              <a:rPr lang="en-US" sz="1400" dirty="0" smtClean="0"/>
              <a:t>pig, feed pig, weigh </a:t>
            </a:r>
            <a:r>
              <a:rPr lang="en-US" sz="1400" dirty="0"/>
              <a:t>pig. </a:t>
            </a:r>
            <a:r>
              <a:rPr lang="en-US" sz="1400" dirty="0" smtClean="0"/>
              <a:t>	Retrieved </a:t>
            </a:r>
            <a:r>
              <a:rPr lang="en-US" sz="1400" dirty="0"/>
              <a:t>from </a:t>
            </a:r>
            <a:r>
              <a:rPr lang="en-US" sz="1400" dirty="0" smtClean="0"/>
              <a:t>http</a:t>
            </a:r>
            <a:r>
              <a:rPr lang="en-US" sz="1400" dirty="0"/>
              <a:t>://</a:t>
            </a:r>
            <a:r>
              <a:rPr lang="en-US" sz="1400" dirty="0" smtClean="0"/>
              <a:t>www.learningoutcomesassessment.org/documents/Occasional_Paper_23.pdf</a:t>
            </a:r>
            <a:endParaRPr lang="en-US" sz="1400" dirty="0"/>
          </a:p>
          <a:p>
            <a:pPr marL="0" indent="0">
              <a:buNone/>
            </a:pPr>
            <a:r>
              <a:rPr lang="en-US" sz="1400" dirty="0"/>
              <a:t>James Madison University. (2018). Reporting and use of results. Retrieved from </a:t>
            </a:r>
            <a:r>
              <a:rPr lang="en-US" sz="1400" dirty="0" smtClean="0"/>
              <a:t>https</a:t>
            </a:r>
            <a:r>
              <a:rPr lang="en-US" sz="1400" dirty="0"/>
              <a:t>://www.jmu.edu/assessment/sass/step 7 use of </a:t>
            </a:r>
            <a:r>
              <a:rPr lang="en-US" sz="1400" dirty="0" smtClean="0"/>
              <a:t>	results.shtml </a:t>
            </a:r>
            <a:endParaRPr lang="en-US" sz="1400" dirty="0"/>
          </a:p>
          <a:p>
            <a:pPr marL="0" indent="0">
              <a:buNone/>
            </a:pPr>
            <a:r>
              <a:rPr lang="en-US" sz="1400" dirty="0"/>
              <a:t>Jankowski, N. (2013) Showing an impact: Using assessment results to improve student 	learning. Retrieved </a:t>
            </a:r>
            <a:r>
              <a:rPr lang="en-US" sz="1400" dirty="0" smtClean="0"/>
              <a:t>from 	http</a:t>
            </a:r>
            <a:r>
              <a:rPr lang="en-US" sz="1400" dirty="0"/>
              <a:t>://</a:t>
            </a:r>
            <a:r>
              <a:rPr lang="en-US" sz="1400" dirty="0" smtClean="0"/>
              <a:t>www.learningoutcomesassessment.org/Presentations/FL%20State%20Assessment%20Mtg.pdf </a:t>
            </a:r>
            <a:endParaRPr lang="en-US" sz="1400" dirty="0"/>
          </a:p>
          <a:p>
            <a:pPr marL="0" indent="0">
              <a:buNone/>
            </a:pPr>
            <a:r>
              <a:rPr lang="en-US" sz="1400" dirty="0"/>
              <a:t>Missouri State University. (2018). The assessment process. Retrieved from </a:t>
            </a:r>
            <a:r>
              <a:rPr lang="en-US" sz="1400" dirty="0" smtClean="0">
                <a:hlinkClick r:id="rId2"/>
              </a:rPr>
              <a:t>https</a:t>
            </a:r>
            <a:r>
              <a:rPr lang="en-US" sz="1400" dirty="0">
                <a:hlinkClick r:id="rId2"/>
              </a:rPr>
              <a:t>://</a:t>
            </a:r>
            <a:r>
              <a:rPr lang="en-US" sz="1400" dirty="0" smtClean="0">
                <a:hlinkClick r:id="rId2"/>
              </a:rPr>
              <a:t>www.missouristate.edu/assessment/the-</a:t>
            </a:r>
            <a:r>
              <a:rPr lang="en-US" sz="1400" dirty="0" smtClean="0"/>
              <a:t>	assessment-process.html </a:t>
            </a:r>
            <a:endParaRPr lang="en-US" sz="1400" dirty="0"/>
          </a:p>
          <a:p>
            <a:pPr marL="0" indent="0">
              <a:buNone/>
            </a:pPr>
            <a:endParaRPr lang="en-US" dirty="0"/>
          </a:p>
        </p:txBody>
      </p:sp>
      <p:sp>
        <p:nvSpPr>
          <p:cNvPr id="3" name="Slide Number Placeholder 2"/>
          <p:cNvSpPr>
            <a:spLocks noGrp="1"/>
          </p:cNvSpPr>
          <p:nvPr>
            <p:ph type="sldNum" sz="quarter" idx="4294967295"/>
          </p:nvPr>
        </p:nvSpPr>
        <p:spPr>
          <a:xfrm>
            <a:off x="9448800" y="6356350"/>
            <a:ext cx="2743200" cy="365125"/>
          </a:xfrm>
        </p:spPr>
        <p:txBody>
          <a:bodyPr/>
          <a:lstStyle/>
          <a:p>
            <a:fld id="{D4F7D0B0-7E7B-4879-A888-F5F2D3156A72}" type="slidenum">
              <a:rPr lang="en-US" smtClean="0"/>
              <a:pPr/>
              <a:t>7</a:t>
            </a:fld>
            <a:endParaRPr lang="en-US" dirty="0"/>
          </a:p>
        </p:txBody>
      </p:sp>
    </p:spTree>
    <p:extLst>
      <p:ext uri="{BB962C8B-B14F-4D97-AF65-F5344CB8AC3E}">
        <p14:creationId xmlns:p14="http://schemas.microsoft.com/office/powerpoint/2010/main" val="317739041"/>
      </p:ext>
    </p:extLst>
  </p:cSld>
  <p:clrMapOvr>
    <a:masterClrMapping/>
  </p:clrMapOvr>
</p:sld>
</file>

<file path=ppt/theme/theme1.xml><?xml version="1.0" encoding="utf-8"?>
<a:theme xmlns:a="http://schemas.openxmlformats.org/drawingml/2006/main" name="ODU Angle Theme">
  <a:themeElements>
    <a:clrScheme name="Custom 1">
      <a:dk1>
        <a:srgbClr val="043657"/>
      </a:dk1>
      <a:lt1>
        <a:sysClr val="window" lastClr="FFFFFF"/>
      </a:lt1>
      <a:dk2>
        <a:srgbClr val="043657"/>
      </a:dk2>
      <a:lt2>
        <a:srgbClr val="FFFFFF"/>
      </a:lt2>
      <a:accent1>
        <a:srgbClr val="57C1EA"/>
      </a:accent1>
      <a:accent2>
        <a:srgbClr val="83CDB8"/>
      </a:accent2>
      <a:accent3>
        <a:srgbClr val="E0E329"/>
      </a:accent3>
      <a:accent4>
        <a:srgbClr val="FCB24C"/>
      </a:accent4>
      <a:accent5>
        <a:srgbClr val="9264AA"/>
      </a:accent5>
      <a:accent6>
        <a:srgbClr val="FFD140"/>
      </a:accent6>
      <a:hlink>
        <a:srgbClr val="98C5EA"/>
      </a:hlink>
      <a:folHlink>
        <a:srgbClr val="838A8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ODU-PowerPoint_Angle-Theme</Template>
  <TotalTime>130</TotalTime>
  <Words>351</Words>
  <Application>Microsoft Office PowerPoint</Application>
  <PresentationFormat>Widescreen</PresentationFormat>
  <Paragraphs>61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Times New Roman</vt:lpstr>
      <vt:lpstr>Wingdings</vt:lpstr>
      <vt:lpstr>ODU Angle Theme</vt:lpstr>
      <vt:lpstr>Impact: Use of Assessment Results</vt:lpstr>
      <vt:lpstr>Using Your Results</vt:lpstr>
      <vt:lpstr>Thoughtfully Planning for Change</vt:lpstr>
      <vt:lpstr>Common Mistakes</vt:lpstr>
      <vt:lpstr>Be Realistic “Do what you can, with what you have, where you are” – Theodore Roosevelt</vt:lpstr>
      <vt:lpstr>The Simplest “Use of Results” Model</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ODU PRESENTATION</dc:title>
  <dc:creator>Spears, Kayla M.</dc:creator>
  <cp:lastModifiedBy>Ndandula, Rodin M.</cp:lastModifiedBy>
  <cp:revision>5</cp:revision>
  <dcterms:created xsi:type="dcterms:W3CDTF">2017-04-24T13:01:22Z</dcterms:created>
  <dcterms:modified xsi:type="dcterms:W3CDTF">2019-02-07T14:34:00Z</dcterms:modified>
</cp:coreProperties>
</file>