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0" r:id="rId2"/>
    <p:sldId id="262" r:id="rId3"/>
    <p:sldId id="273" r:id="rId4"/>
    <p:sldId id="264" r:id="rId5"/>
    <p:sldId id="274" r:id="rId6"/>
    <p:sldId id="269" r:id="rId7"/>
    <p:sldId id="27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66" autoAdjust="0"/>
    <p:restoredTop sz="94660"/>
  </p:normalViewPr>
  <p:slideViewPr>
    <p:cSldViewPr snapToGrid="0">
      <p:cViewPr varScale="1">
        <p:scale>
          <a:sx n="43" d="100"/>
          <a:sy n="43" d="100"/>
        </p:scale>
        <p:origin x="48" y="2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2F8F17-FC9F-4337-9D09-89DEB10D14A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1D678C-8DE0-4563-9D93-B6549892822C}">
      <dgm:prSet phldrT="[Text]"/>
      <dgm:spPr/>
      <dgm:t>
        <a:bodyPr/>
        <a:lstStyle/>
        <a:p>
          <a:r>
            <a:rPr lang="en-US" dirty="0"/>
            <a:t>Analyze	</a:t>
          </a:r>
        </a:p>
      </dgm:t>
    </dgm:pt>
    <dgm:pt modelId="{699B0BC2-17E2-419A-B4C7-2BB7BB490EE3}" type="parTrans" cxnId="{D14AADF1-79BA-4A0C-9052-9D31960C84AD}">
      <dgm:prSet/>
      <dgm:spPr/>
      <dgm:t>
        <a:bodyPr/>
        <a:lstStyle/>
        <a:p>
          <a:endParaRPr lang="en-US"/>
        </a:p>
      </dgm:t>
    </dgm:pt>
    <dgm:pt modelId="{407F01CE-BBE0-40A9-900B-5A1102E3684C}" type="sibTrans" cxnId="{D14AADF1-79BA-4A0C-9052-9D31960C84AD}">
      <dgm:prSet/>
      <dgm:spPr/>
      <dgm:t>
        <a:bodyPr/>
        <a:lstStyle/>
        <a:p>
          <a:endParaRPr lang="en-US"/>
        </a:p>
      </dgm:t>
    </dgm:pt>
    <dgm:pt modelId="{59F52BA9-63AE-41D2-8F6A-C56DB9030FED}">
      <dgm:prSet phldrT="[Text]"/>
      <dgm:spPr/>
      <dgm:t>
        <a:bodyPr/>
        <a:lstStyle/>
        <a:p>
          <a:r>
            <a:rPr lang="en-US" dirty="0"/>
            <a:t>What are the trends in your assessment?</a:t>
          </a:r>
        </a:p>
      </dgm:t>
    </dgm:pt>
    <dgm:pt modelId="{B6838AC7-FBC1-4E6E-B9CC-A0E422ECC9B1}" type="parTrans" cxnId="{EAECAEBE-B1E0-4566-8A53-59BFB455EAE3}">
      <dgm:prSet/>
      <dgm:spPr/>
      <dgm:t>
        <a:bodyPr/>
        <a:lstStyle/>
        <a:p>
          <a:endParaRPr lang="en-US"/>
        </a:p>
      </dgm:t>
    </dgm:pt>
    <dgm:pt modelId="{27F90F97-9487-402C-A447-0A7DCEA1C6D6}" type="sibTrans" cxnId="{EAECAEBE-B1E0-4566-8A53-59BFB455EAE3}">
      <dgm:prSet/>
      <dgm:spPr/>
      <dgm:t>
        <a:bodyPr/>
        <a:lstStyle/>
        <a:p>
          <a:endParaRPr lang="en-US"/>
        </a:p>
      </dgm:t>
    </dgm:pt>
    <dgm:pt modelId="{5E7ECF50-A796-4C7F-9AF1-6D7D8E514257}">
      <dgm:prSet phldrT="[Text]"/>
      <dgm:spPr/>
      <dgm:t>
        <a:bodyPr/>
        <a:lstStyle/>
        <a:p>
          <a:r>
            <a:rPr lang="en-US" dirty="0"/>
            <a:t>Findings</a:t>
          </a:r>
        </a:p>
      </dgm:t>
    </dgm:pt>
    <dgm:pt modelId="{BCFF0289-DC9B-4D83-9625-1CC149C7E461}" type="parTrans" cxnId="{B22E0A19-315B-49C1-B0C4-4CC01D2343A2}">
      <dgm:prSet/>
      <dgm:spPr/>
      <dgm:t>
        <a:bodyPr/>
        <a:lstStyle/>
        <a:p>
          <a:endParaRPr lang="en-US"/>
        </a:p>
      </dgm:t>
    </dgm:pt>
    <dgm:pt modelId="{5A6D8555-A2FE-4AF6-8A16-E254F82FD92C}" type="sibTrans" cxnId="{B22E0A19-315B-49C1-B0C4-4CC01D2343A2}">
      <dgm:prSet/>
      <dgm:spPr/>
      <dgm:t>
        <a:bodyPr/>
        <a:lstStyle/>
        <a:p>
          <a:endParaRPr lang="en-US"/>
        </a:p>
      </dgm:t>
    </dgm:pt>
    <dgm:pt modelId="{8AF9FDDB-98B0-4DB0-90B9-397BEE39781B}">
      <dgm:prSet phldrT="[Text]"/>
      <dgm:spPr/>
      <dgm:t>
        <a:bodyPr/>
        <a:lstStyle/>
        <a:p>
          <a:r>
            <a:rPr lang="en-US" dirty="0"/>
            <a:t>What do those trends mean?</a:t>
          </a:r>
        </a:p>
      </dgm:t>
    </dgm:pt>
    <dgm:pt modelId="{B3B34550-CDA1-45B0-89CD-FEC87360786F}" type="parTrans" cxnId="{F8F8FDA9-7C20-47D5-877A-714A70159B37}">
      <dgm:prSet/>
      <dgm:spPr/>
      <dgm:t>
        <a:bodyPr/>
        <a:lstStyle/>
        <a:p>
          <a:endParaRPr lang="en-US"/>
        </a:p>
      </dgm:t>
    </dgm:pt>
    <dgm:pt modelId="{1F598E8C-817E-433E-BD8F-B2DC71A10D8A}" type="sibTrans" cxnId="{F8F8FDA9-7C20-47D5-877A-714A70159B37}">
      <dgm:prSet/>
      <dgm:spPr/>
      <dgm:t>
        <a:bodyPr/>
        <a:lstStyle/>
        <a:p>
          <a:endParaRPr lang="en-US"/>
        </a:p>
      </dgm:t>
    </dgm:pt>
    <dgm:pt modelId="{2DBE831C-F33C-4BC1-BE5D-5833B35FE4AF}">
      <dgm:prSet phldrT="[Text]"/>
      <dgm:spPr/>
      <dgm:t>
        <a:bodyPr/>
        <a:lstStyle/>
        <a:p>
          <a:r>
            <a:rPr lang="en-US" dirty="0"/>
            <a:t>Changes</a:t>
          </a:r>
        </a:p>
      </dgm:t>
    </dgm:pt>
    <dgm:pt modelId="{E3D3B344-0F08-46D9-B670-CEAE33799601}" type="parTrans" cxnId="{2C9E9CC0-4371-4F2B-9346-B0E745AF7DDE}">
      <dgm:prSet/>
      <dgm:spPr/>
      <dgm:t>
        <a:bodyPr/>
        <a:lstStyle/>
        <a:p>
          <a:endParaRPr lang="en-US"/>
        </a:p>
      </dgm:t>
    </dgm:pt>
    <dgm:pt modelId="{AFE46B69-D8AF-474F-ADC0-3B3DB166656A}" type="sibTrans" cxnId="{2C9E9CC0-4371-4F2B-9346-B0E745AF7DDE}">
      <dgm:prSet/>
      <dgm:spPr/>
      <dgm:t>
        <a:bodyPr/>
        <a:lstStyle/>
        <a:p>
          <a:endParaRPr lang="en-US"/>
        </a:p>
      </dgm:t>
    </dgm:pt>
    <dgm:pt modelId="{AF794810-1E94-469D-90CE-5C1BE3A8E5A6}">
      <dgm:prSet phldrT="[Text]"/>
      <dgm:spPr/>
      <dgm:t>
        <a:bodyPr/>
        <a:lstStyle/>
        <a:p>
          <a:r>
            <a:rPr lang="en-US" dirty="0"/>
            <a:t>How will you use your findings to improve your program?</a:t>
          </a:r>
        </a:p>
      </dgm:t>
    </dgm:pt>
    <dgm:pt modelId="{F46AEB5C-D8D0-4C3D-81AF-3EB96AD93261}" type="parTrans" cxnId="{1C45C960-232F-44A5-9382-B091FB6EEFDB}">
      <dgm:prSet/>
      <dgm:spPr/>
      <dgm:t>
        <a:bodyPr/>
        <a:lstStyle/>
        <a:p>
          <a:endParaRPr lang="en-US"/>
        </a:p>
      </dgm:t>
    </dgm:pt>
    <dgm:pt modelId="{C94CFC94-16FB-4910-B805-6DC6FFA46AD2}" type="sibTrans" cxnId="{1C45C960-232F-44A5-9382-B091FB6EEFDB}">
      <dgm:prSet/>
      <dgm:spPr/>
      <dgm:t>
        <a:bodyPr/>
        <a:lstStyle/>
        <a:p>
          <a:endParaRPr lang="en-US"/>
        </a:p>
      </dgm:t>
    </dgm:pt>
    <dgm:pt modelId="{11A9F6B7-86F3-47AD-BE1F-01B5424C8E1A}" type="pres">
      <dgm:prSet presAssocID="{292F8F17-FC9F-4337-9D09-89DEB10D14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B1A303-CD32-442D-8465-08BE6DBC6C41}" type="pres">
      <dgm:prSet presAssocID="{7E1D678C-8DE0-4563-9D93-B6549892822C}" presName="linNode" presStyleCnt="0"/>
      <dgm:spPr/>
    </dgm:pt>
    <dgm:pt modelId="{0761AFE0-2866-4794-BFBA-DE5CEFD0AADD}" type="pres">
      <dgm:prSet presAssocID="{7E1D678C-8DE0-4563-9D93-B6549892822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5C888-8838-449C-A331-9356CE13A9BD}" type="pres">
      <dgm:prSet presAssocID="{7E1D678C-8DE0-4563-9D93-B6549892822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855E1-848A-4466-AE4E-BCEBD3265E25}" type="pres">
      <dgm:prSet presAssocID="{407F01CE-BBE0-40A9-900B-5A1102E3684C}" presName="sp" presStyleCnt="0"/>
      <dgm:spPr/>
    </dgm:pt>
    <dgm:pt modelId="{241EAAB1-1BA9-46F0-BD00-71F5C3A3F112}" type="pres">
      <dgm:prSet presAssocID="{5E7ECF50-A796-4C7F-9AF1-6D7D8E514257}" presName="linNode" presStyleCnt="0"/>
      <dgm:spPr/>
    </dgm:pt>
    <dgm:pt modelId="{23050D33-2D46-4512-B1E8-D85B1E6C3D3B}" type="pres">
      <dgm:prSet presAssocID="{5E7ECF50-A796-4C7F-9AF1-6D7D8E51425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EEE0D-D570-45FF-AE64-94361C44563A}" type="pres">
      <dgm:prSet presAssocID="{5E7ECF50-A796-4C7F-9AF1-6D7D8E514257}" presName="descendantText" presStyleLbl="alignAccFollowNode1" presStyleIdx="1" presStyleCnt="3" custLinFactNeighborX="-204" custLinFactNeighborY="-2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862E2A-D5E5-4E48-859C-A110A1BA3D1F}" type="pres">
      <dgm:prSet presAssocID="{5A6D8555-A2FE-4AF6-8A16-E254F82FD92C}" presName="sp" presStyleCnt="0"/>
      <dgm:spPr/>
    </dgm:pt>
    <dgm:pt modelId="{A7E1B501-2362-490B-B4CB-2F339C34086E}" type="pres">
      <dgm:prSet presAssocID="{2DBE831C-F33C-4BC1-BE5D-5833B35FE4AF}" presName="linNode" presStyleCnt="0"/>
      <dgm:spPr/>
    </dgm:pt>
    <dgm:pt modelId="{7070C407-D560-4286-AAB0-BFFD4696C0E1}" type="pres">
      <dgm:prSet presAssocID="{2DBE831C-F33C-4BC1-BE5D-5833B35FE4A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C1C45-E7D4-4001-839C-66A0C8771473}" type="pres">
      <dgm:prSet presAssocID="{2DBE831C-F33C-4BC1-BE5D-5833B35FE4A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B58627-FB39-4C29-B72E-5A3156FD15FB}" type="presOf" srcId="{8AF9FDDB-98B0-4DB0-90B9-397BEE39781B}" destId="{0EAEEE0D-D570-45FF-AE64-94361C44563A}" srcOrd="0" destOrd="0" presId="urn:microsoft.com/office/officeart/2005/8/layout/vList5"/>
    <dgm:cxn modelId="{F8F8FDA9-7C20-47D5-877A-714A70159B37}" srcId="{5E7ECF50-A796-4C7F-9AF1-6D7D8E514257}" destId="{8AF9FDDB-98B0-4DB0-90B9-397BEE39781B}" srcOrd="0" destOrd="0" parTransId="{B3B34550-CDA1-45B0-89CD-FEC87360786F}" sibTransId="{1F598E8C-817E-433E-BD8F-B2DC71A10D8A}"/>
    <dgm:cxn modelId="{1C45C960-232F-44A5-9382-B091FB6EEFDB}" srcId="{2DBE831C-F33C-4BC1-BE5D-5833B35FE4AF}" destId="{AF794810-1E94-469D-90CE-5C1BE3A8E5A6}" srcOrd="0" destOrd="0" parTransId="{F46AEB5C-D8D0-4C3D-81AF-3EB96AD93261}" sibTransId="{C94CFC94-16FB-4910-B805-6DC6FFA46AD2}"/>
    <dgm:cxn modelId="{F360BC87-4BB7-4968-BA7F-7A4C9327925A}" type="presOf" srcId="{7E1D678C-8DE0-4563-9D93-B6549892822C}" destId="{0761AFE0-2866-4794-BFBA-DE5CEFD0AADD}" srcOrd="0" destOrd="0" presId="urn:microsoft.com/office/officeart/2005/8/layout/vList5"/>
    <dgm:cxn modelId="{B22E0A19-315B-49C1-B0C4-4CC01D2343A2}" srcId="{292F8F17-FC9F-4337-9D09-89DEB10D14AF}" destId="{5E7ECF50-A796-4C7F-9AF1-6D7D8E514257}" srcOrd="1" destOrd="0" parTransId="{BCFF0289-DC9B-4D83-9625-1CC149C7E461}" sibTransId="{5A6D8555-A2FE-4AF6-8A16-E254F82FD92C}"/>
    <dgm:cxn modelId="{88B162F5-9CDE-4300-8B73-F2D780CA2C82}" type="presOf" srcId="{2DBE831C-F33C-4BC1-BE5D-5833B35FE4AF}" destId="{7070C407-D560-4286-AAB0-BFFD4696C0E1}" srcOrd="0" destOrd="0" presId="urn:microsoft.com/office/officeart/2005/8/layout/vList5"/>
    <dgm:cxn modelId="{D14AADF1-79BA-4A0C-9052-9D31960C84AD}" srcId="{292F8F17-FC9F-4337-9D09-89DEB10D14AF}" destId="{7E1D678C-8DE0-4563-9D93-B6549892822C}" srcOrd="0" destOrd="0" parTransId="{699B0BC2-17E2-419A-B4C7-2BB7BB490EE3}" sibTransId="{407F01CE-BBE0-40A9-900B-5A1102E3684C}"/>
    <dgm:cxn modelId="{9EB426DB-2166-4EC7-A6C5-76271E2FE63E}" type="presOf" srcId="{59F52BA9-63AE-41D2-8F6A-C56DB9030FED}" destId="{98B5C888-8838-449C-A331-9356CE13A9BD}" srcOrd="0" destOrd="0" presId="urn:microsoft.com/office/officeart/2005/8/layout/vList5"/>
    <dgm:cxn modelId="{D9CF098A-3CDB-4634-B614-C9EBF839AAF2}" type="presOf" srcId="{292F8F17-FC9F-4337-9D09-89DEB10D14AF}" destId="{11A9F6B7-86F3-47AD-BE1F-01B5424C8E1A}" srcOrd="0" destOrd="0" presId="urn:microsoft.com/office/officeart/2005/8/layout/vList5"/>
    <dgm:cxn modelId="{2C9E9CC0-4371-4F2B-9346-B0E745AF7DDE}" srcId="{292F8F17-FC9F-4337-9D09-89DEB10D14AF}" destId="{2DBE831C-F33C-4BC1-BE5D-5833B35FE4AF}" srcOrd="2" destOrd="0" parTransId="{E3D3B344-0F08-46D9-B670-CEAE33799601}" sibTransId="{AFE46B69-D8AF-474F-ADC0-3B3DB166656A}"/>
    <dgm:cxn modelId="{7F08D0E3-2B04-47D2-98DB-FAA1FF4A62FC}" type="presOf" srcId="{5E7ECF50-A796-4C7F-9AF1-6D7D8E514257}" destId="{23050D33-2D46-4512-B1E8-D85B1E6C3D3B}" srcOrd="0" destOrd="0" presId="urn:microsoft.com/office/officeart/2005/8/layout/vList5"/>
    <dgm:cxn modelId="{EAECAEBE-B1E0-4566-8A53-59BFB455EAE3}" srcId="{7E1D678C-8DE0-4563-9D93-B6549892822C}" destId="{59F52BA9-63AE-41D2-8F6A-C56DB9030FED}" srcOrd="0" destOrd="0" parTransId="{B6838AC7-FBC1-4E6E-B9CC-A0E422ECC9B1}" sibTransId="{27F90F97-9487-402C-A447-0A7DCEA1C6D6}"/>
    <dgm:cxn modelId="{D7D31A10-367B-4247-AAEA-C70269FF6989}" type="presOf" srcId="{AF794810-1E94-469D-90CE-5C1BE3A8E5A6}" destId="{8B1C1C45-E7D4-4001-839C-66A0C8771473}" srcOrd="0" destOrd="0" presId="urn:microsoft.com/office/officeart/2005/8/layout/vList5"/>
    <dgm:cxn modelId="{F88E2F0F-13D4-4838-9530-BA1F13DFB0D2}" type="presParOf" srcId="{11A9F6B7-86F3-47AD-BE1F-01B5424C8E1A}" destId="{EDB1A303-CD32-442D-8465-08BE6DBC6C41}" srcOrd="0" destOrd="0" presId="urn:microsoft.com/office/officeart/2005/8/layout/vList5"/>
    <dgm:cxn modelId="{F32414F6-44D3-48D4-B4EE-44846FE9926A}" type="presParOf" srcId="{EDB1A303-CD32-442D-8465-08BE6DBC6C41}" destId="{0761AFE0-2866-4794-BFBA-DE5CEFD0AADD}" srcOrd="0" destOrd="0" presId="urn:microsoft.com/office/officeart/2005/8/layout/vList5"/>
    <dgm:cxn modelId="{2D8FBAE9-368B-4689-A798-5CFE54284D92}" type="presParOf" srcId="{EDB1A303-CD32-442D-8465-08BE6DBC6C41}" destId="{98B5C888-8838-449C-A331-9356CE13A9BD}" srcOrd="1" destOrd="0" presId="urn:microsoft.com/office/officeart/2005/8/layout/vList5"/>
    <dgm:cxn modelId="{01CB2F8D-F7E1-403E-BCEE-BA5A18BEAC63}" type="presParOf" srcId="{11A9F6B7-86F3-47AD-BE1F-01B5424C8E1A}" destId="{F83855E1-848A-4466-AE4E-BCEBD3265E25}" srcOrd="1" destOrd="0" presId="urn:microsoft.com/office/officeart/2005/8/layout/vList5"/>
    <dgm:cxn modelId="{3E961DDA-A981-4AE5-B7B8-8E45FCB93EB8}" type="presParOf" srcId="{11A9F6B7-86F3-47AD-BE1F-01B5424C8E1A}" destId="{241EAAB1-1BA9-46F0-BD00-71F5C3A3F112}" srcOrd="2" destOrd="0" presId="urn:microsoft.com/office/officeart/2005/8/layout/vList5"/>
    <dgm:cxn modelId="{E5298FE3-4078-4636-852A-9C7B72EFA157}" type="presParOf" srcId="{241EAAB1-1BA9-46F0-BD00-71F5C3A3F112}" destId="{23050D33-2D46-4512-B1E8-D85B1E6C3D3B}" srcOrd="0" destOrd="0" presId="urn:microsoft.com/office/officeart/2005/8/layout/vList5"/>
    <dgm:cxn modelId="{66B552B4-9870-4941-9EAF-709399D33845}" type="presParOf" srcId="{241EAAB1-1BA9-46F0-BD00-71F5C3A3F112}" destId="{0EAEEE0D-D570-45FF-AE64-94361C44563A}" srcOrd="1" destOrd="0" presId="urn:microsoft.com/office/officeart/2005/8/layout/vList5"/>
    <dgm:cxn modelId="{2ADAD6FB-0FDA-49A6-9259-A0C6BBE81461}" type="presParOf" srcId="{11A9F6B7-86F3-47AD-BE1F-01B5424C8E1A}" destId="{75862E2A-D5E5-4E48-859C-A110A1BA3D1F}" srcOrd="3" destOrd="0" presId="urn:microsoft.com/office/officeart/2005/8/layout/vList5"/>
    <dgm:cxn modelId="{80D445AA-07B0-4E48-9481-D859278BA681}" type="presParOf" srcId="{11A9F6B7-86F3-47AD-BE1F-01B5424C8E1A}" destId="{A7E1B501-2362-490B-B4CB-2F339C34086E}" srcOrd="4" destOrd="0" presId="urn:microsoft.com/office/officeart/2005/8/layout/vList5"/>
    <dgm:cxn modelId="{5D4F432A-A5B3-4227-80D7-327C89F424A1}" type="presParOf" srcId="{A7E1B501-2362-490B-B4CB-2F339C34086E}" destId="{7070C407-D560-4286-AAB0-BFFD4696C0E1}" srcOrd="0" destOrd="0" presId="urn:microsoft.com/office/officeart/2005/8/layout/vList5"/>
    <dgm:cxn modelId="{B3498CD6-06FC-4C60-BC1D-FAA44B46E632}" type="presParOf" srcId="{A7E1B501-2362-490B-B4CB-2F339C34086E}" destId="{8B1C1C45-E7D4-4001-839C-66A0C877147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5C888-8838-449C-A331-9356CE13A9BD}">
      <dsp:nvSpPr>
        <dsp:cNvPr id="0" name=""/>
        <dsp:cNvSpPr/>
      </dsp:nvSpPr>
      <dsp:spPr>
        <a:xfrm rot="5400000">
          <a:off x="2517406" y="-705462"/>
          <a:ext cx="1223696" cy="29451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What are the trends in your assessment?</a:t>
          </a:r>
        </a:p>
      </dsp:txBody>
      <dsp:txXfrm rot="-5400000">
        <a:off x="1656664" y="215016"/>
        <a:ext cx="2885444" cy="1104224"/>
      </dsp:txXfrm>
    </dsp:sp>
    <dsp:sp modelId="{0761AFE0-2866-4794-BFBA-DE5CEFD0AADD}">
      <dsp:nvSpPr>
        <dsp:cNvPr id="0" name=""/>
        <dsp:cNvSpPr/>
      </dsp:nvSpPr>
      <dsp:spPr>
        <a:xfrm>
          <a:off x="0" y="2317"/>
          <a:ext cx="1656664" cy="1529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Analyze	</a:t>
          </a:r>
        </a:p>
      </dsp:txBody>
      <dsp:txXfrm>
        <a:off x="74670" y="76987"/>
        <a:ext cx="1507324" cy="1380280"/>
      </dsp:txXfrm>
    </dsp:sp>
    <dsp:sp modelId="{0EAEEE0D-D570-45FF-AE64-94361C44563A}">
      <dsp:nvSpPr>
        <dsp:cNvPr id="0" name=""/>
        <dsp:cNvSpPr/>
      </dsp:nvSpPr>
      <dsp:spPr>
        <a:xfrm rot="5400000">
          <a:off x="2514026" y="871919"/>
          <a:ext cx="1223696" cy="29451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What do those trends mean?</a:t>
          </a:r>
        </a:p>
      </dsp:txBody>
      <dsp:txXfrm rot="-5400000">
        <a:off x="1653284" y="1792397"/>
        <a:ext cx="2885444" cy="1104224"/>
      </dsp:txXfrm>
    </dsp:sp>
    <dsp:sp modelId="{23050D33-2D46-4512-B1E8-D85B1E6C3D3B}">
      <dsp:nvSpPr>
        <dsp:cNvPr id="0" name=""/>
        <dsp:cNvSpPr/>
      </dsp:nvSpPr>
      <dsp:spPr>
        <a:xfrm>
          <a:off x="0" y="1608419"/>
          <a:ext cx="1656664" cy="1529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Findings</a:t>
          </a:r>
        </a:p>
      </dsp:txBody>
      <dsp:txXfrm>
        <a:off x="74670" y="1683089"/>
        <a:ext cx="1507324" cy="1380280"/>
      </dsp:txXfrm>
    </dsp:sp>
    <dsp:sp modelId="{8B1C1C45-E7D4-4001-839C-66A0C8771473}">
      <dsp:nvSpPr>
        <dsp:cNvPr id="0" name=""/>
        <dsp:cNvSpPr/>
      </dsp:nvSpPr>
      <dsp:spPr>
        <a:xfrm rot="5400000">
          <a:off x="2517406" y="2506741"/>
          <a:ext cx="1223696" cy="29451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How will you use your findings to improve your program?</a:t>
          </a:r>
        </a:p>
      </dsp:txBody>
      <dsp:txXfrm rot="-5400000">
        <a:off x="1656664" y="3427219"/>
        <a:ext cx="2885444" cy="1104224"/>
      </dsp:txXfrm>
    </dsp:sp>
    <dsp:sp modelId="{7070C407-D560-4286-AAB0-BFFD4696C0E1}">
      <dsp:nvSpPr>
        <dsp:cNvPr id="0" name=""/>
        <dsp:cNvSpPr/>
      </dsp:nvSpPr>
      <dsp:spPr>
        <a:xfrm>
          <a:off x="0" y="3214521"/>
          <a:ext cx="1656664" cy="1529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Changes</a:t>
          </a:r>
        </a:p>
      </dsp:txBody>
      <dsp:txXfrm>
        <a:off x="74670" y="3289191"/>
        <a:ext cx="1507324" cy="1380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9241B-8E67-4A13-A093-478F35C7307C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6D227-FA3A-4CD4-8F06-9B646F8A8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34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8969B-F016-40CE-99CF-DFD791E60418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E0B0E-7423-4679-BEC3-E07D28DC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1"/>
          <p:cNvSpPr/>
          <p:nvPr userDrawn="1"/>
        </p:nvSpPr>
        <p:spPr>
          <a:xfrm>
            <a:off x="8775700" y="12700"/>
            <a:ext cx="2476500" cy="6858000"/>
          </a:xfrm>
          <a:custGeom>
            <a:avLst/>
            <a:gdLst>
              <a:gd name="connsiteX0" fmla="*/ 0 w 2476500"/>
              <a:gd name="connsiteY0" fmla="*/ 0 h 6858000"/>
              <a:gd name="connsiteX1" fmla="*/ 2476500 w 2476500"/>
              <a:gd name="connsiteY1" fmla="*/ 0 h 6858000"/>
              <a:gd name="connsiteX2" fmla="*/ 2476500 w 2476500"/>
              <a:gd name="connsiteY2" fmla="*/ 6858000 h 6858000"/>
              <a:gd name="connsiteX3" fmla="*/ 0 w 2476500"/>
              <a:gd name="connsiteY3" fmla="*/ 6858000 h 6858000"/>
              <a:gd name="connsiteX4" fmla="*/ 0 w 2476500"/>
              <a:gd name="connsiteY4" fmla="*/ 0 h 6858000"/>
              <a:gd name="connsiteX0" fmla="*/ 0 w 2476500"/>
              <a:gd name="connsiteY0" fmla="*/ 0 h 6858000"/>
              <a:gd name="connsiteX1" fmla="*/ 2476500 w 2476500"/>
              <a:gd name="connsiteY1" fmla="*/ 6858000 h 6858000"/>
              <a:gd name="connsiteX2" fmla="*/ 0 w 2476500"/>
              <a:gd name="connsiteY2" fmla="*/ 6858000 h 6858000"/>
              <a:gd name="connsiteX3" fmla="*/ 0 w 24765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6500" h="6858000">
                <a:moveTo>
                  <a:pt x="0" y="0"/>
                </a:moveTo>
                <a:lnTo>
                  <a:pt x="24765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4"/>
          <p:cNvSpPr/>
          <p:nvPr userDrawn="1"/>
        </p:nvSpPr>
        <p:spPr>
          <a:xfrm rot="10800000" flipV="1">
            <a:off x="4054364" y="-3766"/>
            <a:ext cx="8137635" cy="6870233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52412"/>
              <a:gd name="connsiteX1" fmla="*/ 11030763 w 11030763"/>
              <a:gd name="connsiteY1" fmla="*/ 2996 h 6652412"/>
              <a:gd name="connsiteX2" fmla="*/ 11030763 w 11030763"/>
              <a:gd name="connsiteY2" fmla="*/ 6636033 h 6652412"/>
              <a:gd name="connsiteX3" fmla="*/ 3212636 w 11030763"/>
              <a:gd name="connsiteY3" fmla="*/ 6652412 h 6652412"/>
              <a:gd name="connsiteX4" fmla="*/ 0 w 11030763"/>
              <a:gd name="connsiteY4" fmla="*/ 0 h 6652412"/>
              <a:gd name="connsiteX0" fmla="*/ 0 w 11046873"/>
              <a:gd name="connsiteY0" fmla="*/ 0 h 6652412"/>
              <a:gd name="connsiteX1" fmla="*/ 11030763 w 11046873"/>
              <a:gd name="connsiteY1" fmla="*/ 2996 h 6652412"/>
              <a:gd name="connsiteX2" fmla="*/ 11046873 w 11046873"/>
              <a:gd name="connsiteY2" fmla="*/ 6652412 h 6652412"/>
              <a:gd name="connsiteX3" fmla="*/ 3212636 w 11046873"/>
              <a:gd name="connsiteY3" fmla="*/ 6652412 h 6652412"/>
              <a:gd name="connsiteX4" fmla="*/ 0 w 11046873"/>
              <a:gd name="connsiteY4" fmla="*/ 0 h 6652412"/>
              <a:gd name="connsiteX0" fmla="*/ 0 w 11046873"/>
              <a:gd name="connsiteY0" fmla="*/ 0 h 6652412"/>
              <a:gd name="connsiteX1" fmla="*/ 11038819 w 11046873"/>
              <a:gd name="connsiteY1" fmla="*/ 11209 h 6652412"/>
              <a:gd name="connsiteX2" fmla="*/ 11046873 w 11046873"/>
              <a:gd name="connsiteY2" fmla="*/ 6652412 h 6652412"/>
              <a:gd name="connsiteX3" fmla="*/ 3212636 w 11046873"/>
              <a:gd name="connsiteY3" fmla="*/ 6652412 h 6652412"/>
              <a:gd name="connsiteX4" fmla="*/ 0 w 11046873"/>
              <a:gd name="connsiteY4" fmla="*/ 0 h 6652412"/>
              <a:gd name="connsiteX0" fmla="*/ 0 w 11046873"/>
              <a:gd name="connsiteY0" fmla="*/ 5217 h 6657629"/>
              <a:gd name="connsiteX1" fmla="*/ 11038819 w 11046873"/>
              <a:gd name="connsiteY1" fmla="*/ 0 h 6657629"/>
              <a:gd name="connsiteX2" fmla="*/ 11046873 w 11046873"/>
              <a:gd name="connsiteY2" fmla="*/ 6657629 h 6657629"/>
              <a:gd name="connsiteX3" fmla="*/ 3212636 w 11046873"/>
              <a:gd name="connsiteY3" fmla="*/ 6657629 h 6657629"/>
              <a:gd name="connsiteX4" fmla="*/ 0 w 11046873"/>
              <a:gd name="connsiteY4" fmla="*/ 5217 h 6657629"/>
              <a:gd name="connsiteX0" fmla="*/ 0 w 11047648"/>
              <a:gd name="connsiteY0" fmla="*/ 0 h 6652412"/>
              <a:gd name="connsiteX1" fmla="*/ 11046873 w 11047648"/>
              <a:gd name="connsiteY1" fmla="*/ 2995 h 6652412"/>
              <a:gd name="connsiteX2" fmla="*/ 11046873 w 11047648"/>
              <a:gd name="connsiteY2" fmla="*/ 6652412 h 6652412"/>
              <a:gd name="connsiteX3" fmla="*/ 3212636 w 11047648"/>
              <a:gd name="connsiteY3" fmla="*/ 6652412 h 6652412"/>
              <a:gd name="connsiteX4" fmla="*/ 0 w 11047648"/>
              <a:gd name="connsiteY4" fmla="*/ 0 h 665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7648" h="6652412">
                <a:moveTo>
                  <a:pt x="0" y="0"/>
                </a:moveTo>
                <a:lnTo>
                  <a:pt x="11046873" y="2995"/>
                </a:lnTo>
                <a:cubicBezTo>
                  <a:pt x="11049558" y="2216729"/>
                  <a:pt x="11044188" y="4438678"/>
                  <a:pt x="11046873" y="6652412"/>
                </a:cubicBezTo>
                <a:lnTo>
                  <a:pt x="3212636" y="665241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589989" y="1615384"/>
            <a:ext cx="6116133" cy="1593483"/>
          </a:xfrm>
        </p:spPr>
        <p:txBody>
          <a:bodyPr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89989" y="4450841"/>
            <a:ext cx="5458837" cy="935421"/>
          </a:xfrm>
        </p:spPr>
        <p:txBody>
          <a:bodyPr>
            <a:normAutofit/>
          </a:bodyPr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4" name="Picture 23" descr="ODU_sig_REV-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989" y="471245"/>
            <a:ext cx="1825083" cy="767281"/>
          </a:xfrm>
          <a:prstGeom prst="rect">
            <a:avLst/>
          </a:prstGeom>
        </p:spPr>
      </p:pic>
      <p:sp>
        <p:nvSpPr>
          <p:cNvPr id="2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89988" y="5472335"/>
            <a:ext cx="4300215" cy="430926"/>
          </a:xfrm>
        </p:spPr>
        <p:txBody>
          <a:bodyPr>
            <a:normAutofit/>
          </a:bodyPr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059935" cy="685800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1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Photos,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 userDrawn="1"/>
        </p:nvSpPr>
        <p:spPr>
          <a:xfrm>
            <a:off x="5639262" y="4838699"/>
            <a:ext cx="2019301" cy="2019301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5384" y="762000"/>
            <a:ext cx="5664070" cy="12954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85840" y="2233246"/>
            <a:ext cx="5663248" cy="39484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5635625" cy="3330286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-1" y="3393323"/>
            <a:ext cx="5635625" cy="3464677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5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Photos,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 userDrawn="1"/>
        </p:nvSpPr>
        <p:spPr>
          <a:xfrm>
            <a:off x="5639262" y="4838699"/>
            <a:ext cx="2019301" cy="2019301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5384" y="762000"/>
            <a:ext cx="5664070" cy="12954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85840" y="2233246"/>
            <a:ext cx="5663248" cy="39484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5635625" cy="3330286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-1" y="3393323"/>
            <a:ext cx="5635625" cy="3464677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5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706880" y="1470467"/>
            <a:ext cx="10046459" cy="4734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ight Triangle 10"/>
          <p:cNvSpPr/>
          <p:nvPr userDrawn="1"/>
        </p:nvSpPr>
        <p:spPr>
          <a:xfrm>
            <a:off x="0" y="1554040"/>
            <a:ext cx="991514" cy="530955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/>
          <p:nvPr userDrawn="1"/>
        </p:nvSpPr>
        <p:spPr>
          <a:xfrm flipH="1">
            <a:off x="0" y="-5972"/>
            <a:ext cx="1671090" cy="6869567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04643"/>
              <a:gd name="connsiteY0" fmla="*/ 0 h 6644225"/>
              <a:gd name="connsiteX1" fmla="*/ 12204643 w 12204643"/>
              <a:gd name="connsiteY1" fmla="*/ 5774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643" h="6644225">
                <a:moveTo>
                  <a:pt x="0" y="0"/>
                </a:moveTo>
                <a:lnTo>
                  <a:pt x="12204643" y="5774"/>
                </a:lnTo>
                <a:lnTo>
                  <a:pt x="12204643" y="6644223"/>
                </a:lnTo>
                <a:lnTo>
                  <a:pt x="11159981" y="664422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18937" y="365126"/>
            <a:ext cx="10030518" cy="9713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706880" y="1470467"/>
            <a:ext cx="10046459" cy="4734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ight Triangle 10"/>
          <p:cNvSpPr/>
          <p:nvPr userDrawn="1"/>
        </p:nvSpPr>
        <p:spPr>
          <a:xfrm>
            <a:off x="0" y="1554040"/>
            <a:ext cx="991514" cy="530955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/>
          <p:nvPr userDrawn="1"/>
        </p:nvSpPr>
        <p:spPr>
          <a:xfrm flipH="1">
            <a:off x="0" y="-5972"/>
            <a:ext cx="1671090" cy="6869567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04643"/>
              <a:gd name="connsiteY0" fmla="*/ 0 h 6644225"/>
              <a:gd name="connsiteX1" fmla="*/ 12204643 w 12204643"/>
              <a:gd name="connsiteY1" fmla="*/ 5774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643" h="6644225">
                <a:moveTo>
                  <a:pt x="0" y="0"/>
                </a:moveTo>
                <a:lnTo>
                  <a:pt x="12204643" y="5774"/>
                </a:lnTo>
                <a:lnTo>
                  <a:pt x="12204643" y="6644223"/>
                </a:lnTo>
                <a:lnTo>
                  <a:pt x="11159981" y="66442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18937" y="365126"/>
            <a:ext cx="10030518" cy="9713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40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706880" y="1470467"/>
            <a:ext cx="10046459" cy="4734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ight Triangle 10"/>
          <p:cNvSpPr/>
          <p:nvPr userDrawn="1"/>
        </p:nvSpPr>
        <p:spPr>
          <a:xfrm>
            <a:off x="0" y="1554040"/>
            <a:ext cx="991514" cy="530955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/>
          <p:nvPr userDrawn="1"/>
        </p:nvSpPr>
        <p:spPr>
          <a:xfrm flipH="1">
            <a:off x="0" y="-11567"/>
            <a:ext cx="1671090" cy="6869567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04643"/>
              <a:gd name="connsiteY0" fmla="*/ 0 h 6644225"/>
              <a:gd name="connsiteX1" fmla="*/ 12204643 w 12204643"/>
              <a:gd name="connsiteY1" fmla="*/ 5774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643" h="6644225">
                <a:moveTo>
                  <a:pt x="0" y="0"/>
                </a:moveTo>
                <a:lnTo>
                  <a:pt x="12204643" y="5774"/>
                </a:lnTo>
                <a:lnTo>
                  <a:pt x="12204643" y="6644223"/>
                </a:lnTo>
                <a:lnTo>
                  <a:pt x="11159981" y="66442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18937" y="365126"/>
            <a:ext cx="10030518" cy="9713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864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706880" y="1470467"/>
            <a:ext cx="10046459" cy="4734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ight Triangle 10"/>
          <p:cNvSpPr/>
          <p:nvPr userDrawn="1"/>
        </p:nvSpPr>
        <p:spPr>
          <a:xfrm>
            <a:off x="0" y="1554040"/>
            <a:ext cx="991514" cy="530955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/>
          <p:nvPr userDrawn="1"/>
        </p:nvSpPr>
        <p:spPr>
          <a:xfrm flipH="1">
            <a:off x="0" y="-5972"/>
            <a:ext cx="1671090" cy="6869567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04643"/>
              <a:gd name="connsiteY0" fmla="*/ 0 h 6644225"/>
              <a:gd name="connsiteX1" fmla="*/ 12204643 w 12204643"/>
              <a:gd name="connsiteY1" fmla="*/ 5774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643" h="6644225">
                <a:moveTo>
                  <a:pt x="0" y="0"/>
                </a:moveTo>
                <a:lnTo>
                  <a:pt x="12204643" y="5774"/>
                </a:lnTo>
                <a:lnTo>
                  <a:pt x="12204643" y="6644223"/>
                </a:lnTo>
                <a:lnTo>
                  <a:pt x="11159981" y="66442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18937" y="365126"/>
            <a:ext cx="10030518" cy="9713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762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706880" y="1470467"/>
            <a:ext cx="10046459" cy="4734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ight Triangle 10"/>
          <p:cNvSpPr/>
          <p:nvPr userDrawn="1"/>
        </p:nvSpPr>
        <p:spPr>
          <a:xfrm>
            <a:off x="0" y="1554040"/>
            <a:ext cx="991514" cy="530955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/>
          <p:nvPr userDrawn="1"/>
        </p:nvSpPr>
        <p:spPr>
          <a:xfrm flipH="1">
            <a:off x="0" y="-5972"/>
            <a:ext cx="1671090" cy="6869567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04643"/>
              <a:gd name="connsiteY0" fmla="*/ 0 h 6644225"/>
              <a:gd name="connsiteX1" fmla="*/ 12204643 w 12204643"/>
              <a:gd name="connsiteY1" fmla="*/ 5774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643" h="6644225">
                <a:moveTo>
                  <a:pt x="0" y="0"/>
                </a:moveTo>
                <a:lnTo>
                  <a:pt x="12204643" y="5774"/>
                </a:lnTo>
                <a:lnTo>
                  <a:pt x="12204643" y="6644223"/>
                </a:lnTo>
                <a:lnTo>
                  <a:pt x="11159981" y="66442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18937" y="365126"/>
            <a:ext cx="10030518" cy="9713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008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706880" y="1470467"/>
            <a:ext cx="10046459" cy="4734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ight Triangle 10"/>
          <p:cNvSpPr/>
          <p:nvPr userDrawn="1"/>
        </p:nvSpPr>
        <p:spPr>
          <a:xfrm>
            <a:off x="0" y="1554040"/>
            <a:ext cx="991514" cy="530955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/>
          <p:nvPr userDrawn="1"/>
        </p:nvSpPr>
        <p:spPr>
          <a:xfrm flipH="1">
            <a:off x="0" y="-5972"/>
            <a:ext cx="1671090" cy="6869567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04643"/>
              <a:gd name="connsiteY0" fmla="*/ 0 h 6644225"/>
              <a:gd name="connsiteX1" fmla="*/ 12204643 w 12204643"/>
              <a:gd name="connsiteY1" fmla="*/ 5774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643" h="6644225">
                <a:moveTo>
                  <a:pt x="0" y="0"/>
                </a:moveTo>
                <a:lnTo>
                  <a:pt x="12204643" y="5774"/>
                </a:lnTo>
                <a:lnTo>
                  <a:pt x="12204643" y="6644223"/>
                </a:lnTo>
                <a:lnTo>
                  <a:pt x="11159981" y="6644225"/>
                </a:lnTo>
                <a:lnTo>
                  <a:pt x="0" y="0"/>
                </a:lnTo>
                <a:close/>
              </a:path>
            </a:pathLst>
          </a:custGeom>
          <a:solidFill>
            <a:srgbClr val="9264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18937" y="365126"/>
            <a:ext cx="10030518" cy="9713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503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/>
          <p:cNvSpPr/>
          <p:nvPr userDrawn="1"/>
        </p:nvSpPr>
        <p:spPr>
          <a:xfrm flipH="1">
            <a:off x="8779932" y="12701"/>
            <a:ext cx="3412065" cy="6858000"/>
          </a:xfrm>
          <a:prstGeom prst="rtTriangle">
            <a:avLst/>
          </a:prstGeom>
          <a:solidFill>
            <a:srgbClr val="57C1E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4"/>
          <p:cNvSpPr/>
          <p:nvPr userDrawn="1"/>
        </p:nvSpPr>
        <p:spPr>
          <a:xfrm>
            <a:off x="1909231" y="-8466"/>
            <a:ext cx="10299095" cy="6878711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643" h="6644225">
                <a:moveTo>
                  <a:pt x="0" y="0"/>
                </a:moveTo>
                <a:lnTo>
                  <a:pt x="12204643" y="11186"/>
                </a:lnTo>
                <a:lnTo>
                  <a:pt x="12204643" y="6644223"/>
                </a:lnTo>
                <a:lnTo>
                  <a:pt x="11159981" y="6644225"/>
                </a:lnTo>
                <a:lnTo>
                  <a:pt x="0" y="0"/>
                </a:lnTo>
                <a:close/>
              </a:path>
            </a:pathLst>
          </a:custGeom>
          <a:solidFill>
            <a:srgbClr val="0436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57561" y="3886200"/>
            <a:ext cx="6952372" cy="14033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557560" y="5393267"/>
            <a:ext cx="6960840" cy="98626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 sz="2000">
                <a:solidFill>
                  <a:srgbClr val="7F7F7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pic>
        <p:nvPicPr>
          <p:cNvPr id="8" name="Picture 7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29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/>
          <p:cNvSpPr/>
          <p:nvPr userDrawn="1"/>
        </p:nvSpPr>
        <p:spPr>
          <a:xfrm flipH="1">
            <a:off x="8779932" y="12701"/>
            <a:ext cx="3412065" cy="6858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4"/>
          <p:cNvSpPr/>
          <p:nvPr userDrawn="1"/>
        </p:nvSpPr>
        <p:spPr>
          <a:xfrm>
            <a:off x="1909231" y="-8466"/>
            <a:ext cx="10299095" cy="6878711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643" h="6644225">
                <a:moveTo>
                  <a:pt x="0" y="0"/>
                </a:moveTo>
                <a:lnTo>
                  <a:pt x="12204643" y="11186"/>
                </a:lnTo>
                <a:lnTo>
                  <a:pt x="12204643" y="6644223"/>
                </a:lnTo>
                <a:lnTo>
                  <a:pt x="11159981" y="66442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57561" y="3886200"/>
            <a:ext cx="6952372" cy="14033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557560" y="5393267"/>
            <a:ext cx="6960840" cy="98626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 sz="2000">
                <a:solidFill>
                  <a:srgbClr val="7F7F7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pic>
        <p:nvPicPr>
          <p:cNvPr id="7" name="Picture 6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2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039"/>
          <a:stretch/>
        </p:blipFill>
        <p:spPr>
          <a:xfrm>
            <a:off x="4456204" y="-29166"/>
            <a:ext cx="7735796" cy="6915954"/>
          </a:xfrm>
          <a:prstGeom prst="rect">
            <a:avLst/>
          </a:prstGeom>
        </p:spPr>
      </p:pic>
      <p:sp>
        <p:nvSpPr>
          <p:cNvPr id="27" name="Rectangle 11"/>
          <p:cNvSpPr/>
          <p:nvPr userDrawn="1"/>
        </p:nvSpPr>
        <p:spPr>
          <a:xfrm>
            <a:off x="4734036" y="25400"/>
            <a:ext cx="2476500" cy="6858000"/>
          </a:xfrm>
          <a:custGeom>
            <a:avLst/>
            <a:gdLst>
              <a:gd name="connsiteX0" fmla="*/ 0 w 2476500"/>
              <a:gd name="connsiteY0" fmla="*/ 0 h 6858000"/>
              <a:gd name="connsiteX1" fmla="*/ 2476500 w 2476500"/>
              <a:gd name="connsiteY1" fmla="*/ 0 h 6858000"/>
              <a:gd name="connsiteX2" fmla="*/ 2476500 w 2476500"/>
              <a:gd name="connsiteY2" fmla="*/ 6858000 h 6858000"/>
              <a:gd name="connsiteX3" fmla="*/ 0 w 2476500"/>
              <a:gd name="connsiteY3" fmla="*/ 6858000 h 6858000"/>
              <a:gd name="connsiteX4" fmla="*/ 0 w 2476500"/>
              <a:gd name="connsiteY4" fmla="*/ 0 h 6858000"/>
              <a:gd name="connsiteX0" fmla="*/ 0 w 2476500"/>
              <a:gd name="connsiteY0" fmla="*/ 0 h 6858000"/>
              <a:gd name="connsiteX1" fmla="*/ 2476500 w 2476500"/>
              <a:gd name="connsiteY1" fmla="*/ 6858000 h 6858000"/>
              <a:gd name="connsiteX2" fmla="*/ 0 w 2476500"/>
              <a:gd name="connsiteY2" fmla="*/ 6858000 h 6858000"/>
              <a:gd name="connsiteX3" fmla="*/ 0 w 24765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6500" h="6858000">
                <a:moveTo>
                  <a:pt x="0" y="0"/>
                </a:moveTo>
                <a:lnTo>
                  <a:pt x="24765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4"/>
          <p:cNvSpPr/>
          <p:nvPr userDrawn="1"/>
        </p:nvSpPr>
        <p:spPr>
          <a:xfrm rot="10800000" flipV="1">
            <a:off x="0" y="-27642"/>
            <a:ext cx="8137635" cy="6906809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52412"/>
              <a:gd name="connsiteX1" fmla="*/ 11030763 w 11030763"/>
              <a:gd name="connsiteY1" fmla="*/ 2996 h 6652412"/>
              <a:gd name="connsiteX2" fmla="*/ 11030763 w 11030763"/>
              <a:gd name="connsiteY2" fmla="*/ 6636033 h 6652412"/>
              <a:gd name="connsiteX3" fmla="*/ 3212636 w 11030763"/>
              <a:gd name="connsiteY3" fmla="*/ 6652412 h 6652412"/>
              <a:gd name="connsiteX4" fmla="*/ 0 w 11030763"/>
              <a:gd name="connsiteY4" fmla="*/ 0 h 6652412"/>
              <a:gd name="connsiteX0" fmla="*/ 0 w 11046873"/>
              <a:gd name="connsiteY0" fmla="*/ 0 h 6652412"/>
              <a:gd name="connsiteX1" fmla="*/ 11030763 w 11046873"/>
              <a:gd name="connsiteY1" fmla="*/ 2996 h 6652412"/>
              <a:gd name="connsiteX2" fmla="*/ 11046873 w 11046873"/>
              <a:gd name="connsiteY2" fmla="*/ 6652412 h 6652412"/>
              <a:gd name="connsiteX3" fmla="*/ 3212636 w 11046873"/>
              <a:gd name="connsiteY3" fmla="*/ 6652412 h 6652412"/>
              <a:gd name="connsiteX4" fmla="*/ 0 w 11046873"/>
              <a:gd name="connsiteY4" fmla="*/ 0 h 6652412"/>
              <a:gd name="connsiteX0" fmla="*/ 0 w 11046873"/>
              <a:gd name="connsiteY0" fmla="*/ 0 h 6652412"/>
              <a:gd name="connsiteX1" fmla="*/ 11038819 w 11046873"/>
              <a:gd name="connsiteY1" fmla="*/ 11209 h 6652412"/>
              <a:gd name="connsiteX2" fmla="*/ 11046873 w 11046873"/>
              <a:gd name="connsiteY2" fmla="*/ 6652412 h 6652412"/>
              <a:gd name="connsiteX3" fmla="*/ 3212636 w 11046873"/>
              <a:gd name="connsiteY3" fmla="*/ 6652412 h 6652412"/>
              <a:gd name="connsiteX4" fmla="*/ 0 w 11046873"/>
              <a:gd name="connsiteY4" fmla="*/ 0 h 6652412"/>
              <a:gd name="connsiteX0" fmla="*/ 0 w 11046873"/>
              <a:gd name="connsiteY0" fmla="*/ 5217 h 6657629"/>
              <a:gd name="connsiteX1" fmla="*/ 11038819 w 11046873"/>
              <a:gd name="connsiteY1" fmla="*/ 0 h 6657629"/>
              <a:gd name="connsiteX2" fmla="*/ 11046873 w 11046873"/>
              <a:gd name="connsiteY2" fmla="*/ 6657629 h 6657629"/>
              <a:gd name="connsiteX3" fmla="*/ 3212636 w 11046873"/>
              <a:gd name="connsiteY3" fmla="*/ 6657629 h 6657629"/>
              <a:gd name="connsiteX4" fmla="*/ 0 w 11046873"/>
              <a:gd name="connsiteY4" fmla="*/ 5217 h 6657629"/>
              <a:gd name="connsiteX0" fmla="*/ 0 w 11047648"/>
              <a:gd name="connsiteY0" fmla="*/ 0 h 6652412"/>
              <a:gd name="connsiteX1" fmla="*/ 11046873 w 11047648"/>
              <a:gd name="connsiteY1" fmla="*/ 2995 h 6652412"/>
              <a:gd name="connsiteX2" fmla="*/ 11046873 w 11047648"/>
              <a:gd name="connsiteY2" fmla="*/ 6652412 h 6652412"/>
              <a:gd name="connsiteX3" fmla="*/ 3212636 w 11047648"/>
              <a:gd name="connsiteY3" fmla="*/ 6652412 h 6652412"/>
              <a:gd name="connsiteX4" fmla="*/ 0 w 11047648"/>
              <a:gd name="connsiteY4" fmla="*/ 0 h 665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7648" h="6652412">
                <a:moveTo>
                  <a:pt x="0" y="0"/>
                </a:moveTo>
                <a:lnTo>
                  <a:pt x="11046873" y="2995"/>
                </a:lnTo>
                <a:cubicBezTo>
                  <a:pt x="11049558" y="2216729"/>
                  <a:pt x="11044188" y="4438678"/>
                  <a:pt x="11046873" y="6652412"/>
                </a:cubicBezTo>
                <a:lnTo>
                  <a:pt x="3212636" y="665241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535625" y="1602684"/>
            <a:ext cx="6116133" cy="1593483"/>
          </a:xfrm>
        </p:spPr>
        <p:txBody>
          <a:bodyPr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5625" y="4438141"/>
            <a:ext cx="5458837" cy="935421"/>
          </a:xfrm>
        </p:spPr>
        <p:txBody>
          <a:bodyPr>
            <a:normAutofit/>
          </a:bodyPr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4" name="Picture 23" descr="ODU_sig_REV-01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25" y="458545"/>
            <a:ext cx="1825083" cy="767281"/>
          </a:xfrm>
          <a:prstGeom prst="rect">
            <a:avLst/>
          </a:prstGeom>
        </p:spPr>
      </p:pic>
      <p:sp>
        <p:nvSpPr>
          <p:cNvPr id="2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35624" y="5459635"/>
            <a:ext cx="4300215" cy="430926"/>
          </a:xfrm>
        </p:spPr>
        <p:txBody>
          <a:bodyPr>
            <a:normAutofit/>
          </a:bodyPr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/>
          <p:cNvSpPr/>
          <p:nvPr userDrawn="1"/>
        </p:nvSpPr>
        <p:spPr>
          <a:xfrm flipH="1">
            <a:off x="8779932" y="12701"/>
            <a:ext cx="3412065" cy="6858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4"/>
          <p:cNvSpPr/>
          <p:nvPr userDrawn="1"/>
        </p:nvSpPr>
        <p:spPr>
          <a:xfrm>
            <a:off x="1909231" y="-8466"/>
            <a:ext cx="10299095" cy="6878711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643" h="6644225">
                <a:moveTo>
                  <a:pt x="0" y="0"/>
                </a:moveTo>
                <a:lnTo>
                  <a:pt x="12204643" y="11186"/>
                </a:lnTo>
                <a:lnTo>
                  <a:pt x="12204643" y="6644223"/>
                </a:lnTo>
                <a:lnTo>
                  <a:pt x="11159981" y="66442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57561" y="3886200"/>
            <a:ext cx="6952372" cy="14033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557560" y="5393267"/>
            <a:ext cx="6960840" cy="98626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 sz="2000">
                <a:solidFill>
                  <a:srgbClr val="7F7F7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pic>
        <p:nvPicPr>
          <p:cNvPr id="7" name="Picture 6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23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/>
          <p:cNvSpPr/>
          <p:nvPr userDrawn="1"/>
        </p:nvSpPr>
        <p:spPr>
          <a:xfrm flipH="1">
            <a:off x="8779932" y="12701"/>
            <a:ext cx="3412065" cy="6858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4"/>
          <p:cNvSpPr/>
          <p:nvPr userDrawn="1"/>
        </p:nvSpPr>
        <p:spPr>
          <a:xfrm>
            <a:off x="1909231" y="-8466"/>
            <a:ext cx="10299095" cy="6878711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643" h="6644225">
                <a:moveTo>
                  <a:pt x="0" y="0"/>
                </a:moveTo>
                <a:lnTo>
                  <a:pt x="12204643" y="11186"/>
                </a:lnTo>
                <a:lnTo>
                  <a:pt x="12204643" y="6644223"/>
                </a:lnTo>
                <a:lnTo>
                  <a:pt x="11159981" y="66442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57561" y="3886200"/>
            <a:ext cx="6952372" cy="14033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557560" y="5393267"/>
            <a:ext cx="6960840" cy="98626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 sz="2000">
                <a:solidFill>
                  <a:srgbClr val="7F7F7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pic>
        <p:nvPicPr>
          <p:cNvPr id="7" name="Picture 6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71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/>
          <p:cNvSpPr/>
          <p:nvPr userDrawn="1"/>
        </p:nvSpPr>
        <p:spPr>
          <a:xfrm flipH="1">
            <a:off x="8779932" y="12701"/>
            <a:ext cx="3412065" cy="6858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4"/>
          <p:cNvSpPr/>
          <p:nvPr userDrawn="1"/>
        </p:nvSpPr>
        <p:spPr>
          <a:xfrm>
            <a:off x="1909231" y="-8466"/>
            <a:ext cx="10299095" cy="6878711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643" h="6644225">
                <a:moveTo>
                  <a:pt x="0" y="0"/>
                </a:moveTo>
                <a:lnTo>
                  <a:pt x="12204643" y="11186"/>
                </a:lnTo>
                <a:lnTo>
                  <a:pt x="12204643" y="6644223"/>
                </a:lnTo>
                <a:lnTo>
                  <a:pt x="11159981" y="66442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57561" y="3886200"/>
            <a:ext cx="6952372" cy="14033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557560" y="5393267"/>
            <a:ext cx="6960840" cy="98626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 sz="2000">
                <a:solidFill>
                  <a:srgbClr val="7F7F7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pic>
        <p:nvPicPr>
          <p:cNvPr id="7" name="Picture 6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8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/>
          <p:cNvSpPr/>
          <p:nvPr userDrawn="1"/>
        </p:nvSpPr>
        <p:spPr>
          <a:xfrm flipH="1">
            <a:off x="8779932" y="12701"/>
            <a:ext cx="3412065" cy="6858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4"/>
          <p:cNvSpPr/>
          <p:nvPr userDrawn="1"/>
        </p:nvSpPr>
        <p:spPr>
          <a:xfrm>
            <a:off x="1909231" y="-8466"/>
            <a:ext cx="10299095" cy="6878711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643" h="6644225">
                <a:moveTo>
                  <a:pt x="0" y="0"/>
                </a:moveTo>
                <a:lnTo>
                  <a:pt x="12204643" y="11186"/>
                </a:lnTo>
                <a:lnTo>
                  <a:pt x="12204643" y="6644223"/>
                </a:lnTo>
                <a:lnTo>
                  <a:pt x="11159981" y="66442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57561" y="3886200"/>
            <a:ext cx="6952372" cy="14033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557560" y="5393267"/>
            <a:ext cx="6960840" cy="98626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 sz="2000">
                <a:solidFill>
                  <a:srgbClr val="7F7F7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pic>
        <p:nvPicPr>
          <p:cNvPr id="7" name="Picture 6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29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,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>
            <a:off x="10270066" y="10161"/>
            <a:ext cx="1921930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094133" y="-17221"/>
            <a:ext cx="4121813" cy="6878322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65108"/>
              <a:gd name="connsiteY0" fmla="*/ 8468 h 6652693"/>
              <a:gd name="connsiteX1" fmla="*/ 12265108 w 12265108"/>
              <a:gd name="connsiteY1" fmla="*/ 0 h 6652693"/>
              <a:gd name="connsiteX2" fmla="*/ 12204643 w 12265108"/>
              <a:gd name="connsiteY2" fmla="*/ 6652691 h 6652693"/>
              <a:gd name="connsiteX3" fmla="*/ 11159981 w 12265108"/>
              <a:gd name="connsiteY3" fmla="*/ 6652693 h 6652693"/>
              <a:gd name="connsiteX4" fmla="*/ 0 w 12265108"/>
              <a:gd name="connsiteY4" fmla="*/ 8468 h 665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5108" h="6652693">
                <a:moveTo>
                  <a:pt x="0" y="8468"/>
                </a:moveTo>
                <a:lnTo>
                  <a:pt x="12265108" y="0"/>
                </a:lnTo>
                <a:lnTo>
                  <a:pt x="12204643" y="6652691"/>
                </a:lnTo>
                <a:lnTo>
                  <a:pt x="11159981" y="6652693"/>
                </a:lnTo>
                <a:lnTo>
                  <a:pt x="0" y="846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57561" y="3886200"/>
            <a:ext cx="6952372" cy="14033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57560" y="5393267"/>
            <a:ext cx="6960840" cy="98626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0863" y="355600"/>
            <a:ext cx="6959600" cy="3268663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pic>
        <p:nvPicPr>
          <p:cNvPr id="9" name="Picture 8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403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, Photo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>
            <a:off x="10270066" y="10161"/>
            <a:ext cx="1921930" cy="6858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094133" y="-17221"/>
            <a:ext cx="4121813" cy="6878322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65108"/>
              <a:gd name="connsiteY0" fmla="*/ 8468 h 6652693"/>
              <a:gd name="connsiteX1" fmla="*/ 12265108 w 12265108"/>
              <a:gd name="connsiteY1" fmla="*/ 0 h 6652693"/>
              <a:gd name="connsiteX2" fmla="*/ 12204643 w 12265108"/>
              <a:gd name="connsiteY2" fmla="*/ 6652691 h 6652693"/>
              <a:gd name="connsiteX3" fmla="*/ 11159981 w 12265108"/>
              <a:gd name="connsiteY3" fmla="*/ 6652693 h 6652693"/>
              <a:gd name="connsiteX4" fmla="*/ 0 w 12265108"/>
              <a:gd name="connsiteY4" fmla="*/ 8468 h 665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5108" h="6652693">
                <a:moveTo>
                  <a:pt x="0" y="8468"/>
                </a:moveTo>
                <a:lnTo>
                  <a:pt x="12265108" y="0"/>
                </a:lnTo>
                <a:lnTo>
                  <a:pt x="12204643" y="6652691"/>
                </a:lnTo>
                <a:lnTo>
                  <a:pt x="11159981" y="6652693"/>
                </a:lnTo>
                <a:lnTo>
                  <a:pt x="0" y="8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57561" y="3886200"/>
            <a:ext cx="6952372" cy="14033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57560" y="5393267"/>
            <a:ext cx="6960840" cy="98626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0863" y="355600"/>
            <a:ext cx="6959600" cy="3268663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pic>
        <p:nvPicPr>
          <p:cNvPr id="9" name="Picture 8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30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, Photo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>
            <a:off x="10270066" y="10161"/>
            <a:ext cx="1921930" cy="6858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094133" y="-17221"/>
            <a:ext cx="4121813" cy="6878322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65108"/>
              <a:gd name="connsiteY0" fmla="*/ 8468 h 6652693"/>
              <a:gd name="connsiteX1" fmla="*/ 12265108 w 12265108"/>
              <a:gd name="connsiteY1" fmla="*/ 0 h 6652693"/>
              <a:gd name="connsiteX2" fmla="*/ 12204643 w 12265108"/>
              <a:gd name="connsiteY2" fmla="*/ 6652691 h 6652693"/>
              <a:gd name="connsiteX3" fmla="*/ 11159981 w 12265108"/>
              <a:gd name="connsiteY3" fmla="*/ 6652693 h 6652693"/>
              <a:gd name="connsiteX4" fmla="*/ 0 w 12265108"/>
              <a:gd name="connsiteY4" fmla="*/ 8468 h 665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5108" h="6652693">
                <a:moveTo>
                  <a:pt x="0" y="8468"/>
                </a:moveTo>
                <a:lnTo>
                  <a:pt x="12265108" y="0"/>
                </a:lnTo>
                <a:lnTo>
                  <a:pt x="12204643" y="6652691"/>
                </a:lnTo>
                <a:lnTo>
                  <a:pt x="11159981" y="6652693"/>
                </a:lnTo>
                <a:lnTo>
                  <a:pt x="0" y="8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57561" y="3886200"/>
            <a:ext cx="6952372" cy="14033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57560" y="5393267"/>
            <a:ext cx="6960840" cy="98626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0863" y="355600"/>
            <a:ext cx="6959600" cy="3268663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pic>
        <p:nvPicPr>
          <p:cNvPr id="9" name="Picture 8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71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, Photo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>
            <a:off x="10270066" y="10161"/>
            <a:ext cx="1921930" cy="6858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094133" y="-17221"/>
            <a:ext cx="4121813" cy="6878322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65108"/>
              <a:gd name="connsiteY0" fmla="*/ 8468 h 6652693"/>
              <a:gd name="connsiteX1" fmla="*/ 12265108 w 12265108"/>
              <a:gd name="connsiteY1" fmla="*/ 0 h 6652693"/>
              <a:gd name="connsiteX2" fmla="*/ 12204643 w 12265108"/>
              <a:gd name="connsiteY2" fmla="*/ 6652691 h 6652693"/>
              <a:gd name="connsiteX3" fmla="*/ 11159981 w 12265108"/>
              <a:gd name="connsiteY3" fmla="*/ 6652693 h 6652693"/>
              <a:gd name="connsiteX4" fmla="*/ 0 w 12265108"/>
              <a:gd name="connsiteY4" fmla="*/ 8468 h 665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5108" h="6652693">
                <a:moveTo>
                  <a:pt x="0" y="8468"/>
                </a:moveTo>
                <a:lnTo>
                  <a:pt x="12265108" y="0"/>
                </a:lnTo>
                <a:lnTo>
                  <a:pt x="12204643" y="6652691"/>
                </a:lnTo>
                <a:lnTo>
                  <a:pt x="11159981" y="6652693"/>
                </a:lnTo>
                <a:lnTo>
                  <a:pt x="0" y="846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57561" y="3886200"/>
            <a:ext cx="6952372" cy="14033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57560" y="5393267"/>
            <a:ext cx="6960840" cy="98626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0863" y="355600"/>
            <a:ext cx="6959600" cy="3268663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pic>
        <p:nvPicPr>
          <p:cNvPr id="9" name="Picture 8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321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, Photo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>
            <a:off x="10270066" y="10161"/>
            <a:ext cx="1921930" cy="6858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094133" y="-17221"/>
            <a:ext cx="4121813" cy="6878322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65108"/>
              <a:gd name="connsiteY0" fmla="*/ 8468 h 6652693"/>
              <a:gd name="connsiteX1" fmla="*/ 12265108 w 12265108"/>
              <a:gd name="connsiteY1" fmla="*/ 0 h 6652693"/>
              <a:gd name="connsiteX2" fmla="*/ 12204643 w 12265108"/>
              <a:gd name="connsiteY2" fmla="*/ 6652691 h 6652693"/>
              <a:gd name="connsiteX3" fmla="*/ 11159981 w 12265108"/>
              <a:gd name="connsiteY3" fmla="*/ 6652693 h 6652693"/>
              <a:gd name="connsiteX4" fmla="*/ 0 w 12265108"/>
              <a:gd name="connsiteY4" fmla="*/ 8468 h 665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5108" h="6652693">
                <a:moveTo>
                  <a:pt x="0" y="8468"/>
                </a:moveTo>
                <a:lnTo>
                  <a:pt x="12265108" y="0"/>
                </a:lnTo>
                <a:lnTo>
                  <a:pt x="12204643" y="6652691"/>
                </a:lnTo>
                <a:lnTo>
                  <a:pt x="11159981" y="6652693"/>
                </a:lnTo>
                <a:lnTo>
                  <a:pt x="0" y="846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57561" y="3886200"/>
            <a:ext cx="6952372" cy="14033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57560" y="5393267"/>
            <a:ext cx="6960840" cy="98626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0863" y="355600"/>
            <a:ext cx="6959600" cy="3268663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pic>
        <p:nvPicPr>
          <p:cNvPr id="9" name="Picture 8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263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, Photo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>
            <a:off x="10270066" y="10161"/>
            <a:ext cx="1921930" cy="6858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094133" y="-17221"/>
            <a:ext cx="4121813" cy="6878322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65108"/>
              <a:gd name="connsiteY0" fmla="*/ 8468 h 6652693"/>
              <a:gd name="connsiteX1" fmla="*/ 12265108 w 12265108"/>
              <a:gd name="connsiteY1" fmla="*/ 0 h 6652693"/>
              <a:gd name="connsiteX2" fmla="*/ 12204643 w 12265108"/>
              <a:gd name="connsiteY2" fmla="*/ 6652691 h 6652693"/>
              <a:gd name="connsiteX3" fmla="*/ 11159981 w 12265108"/>
              <a:gd name="connsiteY3" fmla="*/ 6652693 h 6652693"/>
              <a:gd name="connsiteX4" fmla="*/ 0 w 12265108"/>
              <a:gd name="connsiteY4" fmla="*/ 8468 h 665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5108" h="6652693">
                <a:moveTo>
                  <a:pt x="0" y="8468"/>
                </a:moveTo>
                <a:lnTo>
                  <a:pt x="12265108" y="0"/>
                </a:lnTo>
                <a:lnTo>
                  <a:pt x="12204643" y="6652691"/>
                </a:lnTo>
                <a:lnTo>
                  <a:pt x="11159981" y="6652693"/>
                </a:lnTo>
                <a:lnTo>
                  <a:pt x="0" y="846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57561" y="3886200"/>
            <a:ext cx="6952372" cy="14033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57560" y="5393267"/>
            <a:ext cx="6960840" cy="98626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0863" y="355600"/>
            <a:ext cx="6959600" cy="3268663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pic>
        <p:nvPicPr>
          <p:cNvPr id="9" name="Picture 8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40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/>
          <p:cNvSpPr/>
          <p:nvPr userDrawn="1"/>
        </p:nvSpPr>
        <p:spPr>
          <a:xfrm>
            <a:off x="7747000" y="12700"/>
            <a:ext cx="2476500" cy="6858000"/>
          </a:xfrm>
          <a:custGeom>
            <a:avLst/>
            <a:gdLst>
              <a:gd name="connsiteX0" fmla="*/ 0 w 2476500"/>
              <a:gd name="connsiteY0" fmla="*/ 0 h 6858000"/>
              <a:gd name="connsiteX1" fmla="*/ 2476500 w 2476500"/>
              <a:gd name="connsiteY1" fmla="*/ 0 h 6858000"/>
              <a:gd name="connsiteX2" fmla="*/ 2476500 w 2476500"/>
              <a:gd name="connsiteY2" fmla="*/ 6858000 h 6858000"/>
              <a:gd name="connsiteX3" fmla="*/ 0 w 2476500"/>
              <a:gd name="connsiteY3" fmla="*/ 6858000 h 6858000"/>
              <a:gd name="connsiteX4" fmla="*/ 0 w 2476500"/>
              <a:gd name="connsiteY4" fmla="*/ 0 h 6858000"/>
              <a:gd name="connsiteX0" fmla="*/ 0 w 2476500"/>
              <a:gd name="connsiteY0" fmla="*/ 0 h 6858000"/>
              <a:gd name="connsiteX1" fmla="*/ 2476500 w 2476500"/>
              <a:gd name="connsiteY1" fmla="*/ 6858000 h 6858000"/>
              <a:gd name="connsiteX2" fmla="*/ 0 w 2476500"/>
              <a:gd name="connsiteY2" fmla="*/ 6858000 h 6858000"/>
              <a:gd name="connsiteX3" fmla="*/ 0 w 24765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6500" h="6858000">
                <a:moveTo>
                  <a:pt x="0" y="0"/>
                </a:moveTo>
                <a:lnTo>
                  <a:pt x="24765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 rot="10800000" flipV="1">
            <a:off x="-815" y="-3766"/>
            <a:ext cx="11612244" cy="6870233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52412"/>
              <a:gd name="connsiteX1" fmla="*/ 11030763 w 11030763"/>
              <a:gd name="connsiteY1" fmla="*/ 2996 h 6652412"/>
              <a:gd name="connsiteX2" fmla="*/ 11030763 w 11030763"/>
              <a:gd name="connsiteY2" fmla="*/ 6636033 h 6652412"/>
              <a:gd name="connsiteX3" fmla="*/ 3212636 w 11030763"/>
              <a:gd name="connsiteY3" fmla="*/ 6652412 h 6652412"/>
              <a:gd name="connsiteX4" fmla="*/ 0 w 11030763"/>
              <a:gd name="connsiteY4" fmla="*/ 0 h 6652412"/>
              <a:gd name="connsiteX0" fmla="*/ 0 w 11046873"/>
              <a:gd name="connsiteY0" fmla="*/ 0 h 6652412"/>
              <a:gd name="connsiteX1" fmla="*/ 11030763 w 11046873"/>
              <a:gd name="connsiteY1" fmla="*/ 2996 h 6652412"/>
              <a:gd name="connsiteX2" fmla="*/ 11046873 w 11046873"/>
              <a:gd name="connsiteY2" fmla="*/ 6652412 h 6652412"/>
              <a:gd name="connsiteX3" fmla="*/ 3212636 w 11046873"/>
              <a:gd name="connsiteY3" fmla="*/ 6652412 h 6652412"/>
              <a:gd name="connsiteX4" fmla="*/ 0 w 11046873"/>
              <a:gd name="connsiteY4" fmla="*/ 0 h 6652412"/>
              <a:gd name="connsiteX0" fmla="*/ 0 w 11046873"/>
              <a:gd name="connsiteY0" fmla="*/ 0 h 6652412"/>
              <a:gd name="connsiteX1" fmla="*/ 11038819 w 11046873"/>
              <a:gd name="connsiteY1" fmla="*/ 11209 h 6652412"/>
              <a:gd name="connsiteX2" fmla="*/ 11046873 w 11046873"/>
              <a:gd name="connsiteY2" fmla="*/ 6652412 h 6652412"/>
              <a:gd name="connsiteX3" fmla="*/ 3212636 w 11046873"/>
              <a:gd name="connsiteY3" fmla="*/ 6652412 h 6652412"/>
              <a:gd name="connsiteX4" fmla="*/ 0 w 11046873"/>
              <a:gd name="connsiteY4" fmla="*/ 0 h 6652412"/>
              <a:gd name="connsiteX0" fmla="*/ 0 w 11046873"/>
              <a:gd name="connsiteY0" fmla="*/ 5217 h 6657629"/>
              <a:gd name="connsiteX1" fmla="*/ 11038819 w 11046873"/>
              <a:gd name="connsiteY1" fmla="*/ 0 h 6657629"/>
              <a:gd name="connsiteX2" fmla="*/ 11046873 w 11046873"/>
              <a:gd name="connsiteY2" fmla="*/ 6657629 h 6657629"/>
              <a:gd name="connsiteX3" fmla="*/ 3212636 w 11046873"/>
              <a:gd name="connsiteY3" fmla="*/ 6657629 h 6657629"/>
              <a:gd name="connsiteX4" fmla="*/ 0 w 11046873"/>
              <a:gd name="connsiteY4" fmla="*/ 5217 h 6657629"/>
              <a:gd name="connsiteX0" fmla="*/ 0 w 11047648"/>
              <a:gd name="connsiteY0" fmla="*/ 0 h 6652412"/>
              <a:gd name="connsiteX1" fmla="*/ 11046873 w 11047648"/>
              <a:gd name="connsiteY1" fmla="*/ 2995 h 6652412"/>
              <a:gd name="connsiteX2" fmla="*/ 11046873 w 11047648"/>
              <a:gd name="connsiteY2" fmla="*/ 6652412 h 6652412"/>
              <a:gd name="connsiteX3" fmla="*/ 3212636 w 11047648"/>
              <a:gd name="connsiteY3" fmla="*/ 6652412 h 6652412"/>
              <a:gd name="connsiteX4" fmla="*/ 0 w 11047648"/>
              <a:gd name="connsiteY4" fmla="*/ 0 h 665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7648" h="6652412">
                <a:moveTo>
                  <a:pt x="0" y="0"/>
                </a:moveTo>
                <a:lnTo>
                  <a:pt x="11046873" y="2995"/>
                </a:lnTo>
                <a:cubicBezTo>
                  <a:pt x="11049558" y="2216729"/>
                  <a:pt x="11044188" y="4438678"/>
                  <a:pt x="11046873" y="6652412"/>
                </a:cubicBezTo>
                <a:lnTo>
                  <a:pt x="3212636" y="665241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57621" y="1615384"/>
            <a:ext cx="7006312" cy="1593483"/>
          </a:xfrm>
        </p:spPr>
        <p:txBody>
          <a:bodyPr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7621" y="4450841"/>
            <a:ext cx="6938579" cy="935421"/>
          </a:xfrm>
        </p:spPr>
        <p:txBody>
          <a:bodyPr>
            <a:normAutofit/>
          </a:bodyPr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ODU_sig_REV-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21" y="471245"/>
            <a:ext cx="1825083" cy="767281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57620" y="5472335"/>
            <a:ext cx="6938577" cy="430926"/>
          </a:xfrm>
        </p:spPr>
        <p:txBody>
          <a:bodyPr>
            <a:normAutofit/>
          </a:bodyPr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56089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 and Content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36880" y="1544320"/>
            <a:ext cx="6370320" cy="464312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 flipH="1">
            <a:off x="10576560" y="487680"/>
            <a:ext cx="1615440" cy="638048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/>
          <p:nvPr userDrawn="1"/>
        </p:nvSpPr>
        <p:spPr>
          <a:xfrm>
            <a:off x="9387840" y="-10160"/>
            <a:ext cx="2814320" cy="6898643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65108"/>
              <a:gd name="connsiteY0" fmla="*/ 8468 h 6652693"/>
              <a:gd name="connsiteX1" fmla="*/ 12265108 w 12265108"/>
              <a:gd name="connsiteY1" fmla="*/ 0 h 6652693"/>
              <a:gd name="connsiteX2" fmla="*/ 12204643 w 12265108"/>
              <a:gd name="connsiteY2" fmla="*/ 6652691 h 6652693"/>
              <a:gd name="connsiteX3" fmla="*/ 11159981 w 12265108"/>
              <a:gd name="connsiteY3" fmla="*/ 6652693 h 6652693"/>
              <a:gd name="connsiteX4" fmla="*/ 0 w 12265108"/>
              <a:gd name="connsiteY4" fmla="*/ 8468 h 6652693"/>
              <a:gd name="connsiteX0" fmla="*/ 0 w 12295341"/>
              <a:gd name="connsiteY0" fmla="*/ 8468 h 6672345"/>
              <a:gd name="connsiteX1" fmla="*/ 12265108 w 12295341"/>
              <a:gd name="connsiteY1" fmla="*/ 0 h 6672345"/>
              <a:gd name="connsiteX2" fmla="*/ 12295341 w 12295341"/>
              <a:gd name="connsiteY2" fmla="*/ 6672345 h 6672345"/>
              <a:gd name="connsiteX3" fmla="*/ 11159981 w 12295341"/>
              <a:gd name="connsiteY3" fmla="*/ 6652693 h 6672345"/>
              <a:gd name="connsiteX4" fmla="*/ 0 w 12295341"/>
              <a:gd name="connsiteY4" fmla="*/ 8468 h 6672345"/>
              <a:gd name="connsiteX0" fmla="*/ 0 w 12295341"/>
              <a:gd name="connsiteY0" fmla="*/ 8468 h 6662518"/>
              <a:gd name="connsiteX1" fmla="*/ 12265108 w 12295341"/>
              <a:gd name="connsiteY1" fmla="*/ 0 h 6662518"/>
              <a:gd name="connsiteX2" fmla="*/ 12295341 w 12295341"/>
              <a:gd name="connsiteY2" fmla="*/ 6662518 h 6662518"/>
              <a:gd name="connsiteX3" fmla="*/ 11159981 w 12295341"/>
              <a:gd name="connsiteY3" fmla="*/ 6652693 h 6662518"/>
              <a:gd name="connsiteX4" fmla="*/ 0 w 12295341"/>
              <a:gd name="connsiteY4" fmla="*/ 8468 h 6662518"/>
              <a:gd name="connsiteX0" fmla="*/ 0 w 12295341"/>
              <a:gd name="connsiteY0" fmla="*/ 8468 h 6662518"/>
              <a:gd name="connsiteX1" fmla="*/ 12265108 w 12295341"/>
              <a:gd name="connsiteY1" fmla="*/ 0 h 6662518"/>
              <a:gd name="connsiteX2" fmla="*/ 12295341 w 12295341"/>
              <a:gd name="connsiteY2" fmla="*/ 6662518 h 6662518"/>
              <a:gd name="connsiteX3" fmla="*/ 11129749 w 12295341"/>
              <a:gd name="connsiteY3" fmla="*/ 6652693 h 6662518"/>
              <a:gd name="connsiteX4" fmla="*/ 0 w 12295341"/>
              <a:gd name="connsiteY4" fmla="*/ 8468 h 6662518"/>
              <a:gd name="connsiteX0" fmla="*/ 0 w 12295341"/>
              <a:gd name="connsiteY0" fmla="*/ 8468 h 6672347"/>
              <a:gd name="connsiteX1" fmla="*/ 12265108 w 12295341"/>
              <a:gd name="connsiteY1" fmla="*/ 0 h 6672347"/>
              <a:gd name="connsiteX2" fmla="*/ 12295341 w 12295341"/>
              <a:gd name="connsiteY2" fmla="*/ 6662518 h 6672347"/>
              <a:gd name="connsiteX3" fmla="*/ 11129749 w 12295341"/>
              <a:gd name="connsiteY3" fmla="*/ 6672347 h 6672347"/>
              <a:gd name="connsiteX4" fmla="*/ 0 w 12295341"/>
              <a:gd name="connsiteY4" fmla="*/ 8468 h 667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95341" h="6672347">
                <a:moveTo>
                  <a:pt x="0" y="8468"/>
                </a:moveTo>
                <a:lnTo>
                  <a:pt x="12265108" y="0"/>
                </a:lnTo>
                <a:lnTo>
                  <a:pt x="12295341" y="6662518"/>
                </a:lnTo>
                <a:lnTo>
                  <a:pt x="11129749" y="6672347"/>
                </a:lnTo>
                <a:lnTo>
                  <a:pt x="0" y="8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990080" y="3444240"/>
            <a:ext cx="2834958" cy="2743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6990080" y="1554480"/>
            <a:ext cx="2834640" cy="1737360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72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rge Photo and Content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36880" y="1544320"/>
            <a:ext cx="6370320" cy="464312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 flipH="1">
            <a:off x="10576560" y="487680"/>
            <a:ext cx="1615440" cy="638048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/>
          <p:nvPr userDrawn="1"/>
        </p:nvSpPr>
        <p:spPr>
          <a:xfrm>
            <a:off x="9387840" y="-10160"/>
            <a:ext cx="2814320" cy="6898643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65108"/>
              <a:gd name="connsiteY0" fmla="*/ 8468 h 6652693"/>
              <a:gd name="connsiteX1" fmla="*/ 12265108 w 12265108"/>
              <a:gd name="connsiteY1" fmla="*/ 0 h 6652693"/>
              <a:gd name="connsiteX2" fmla="*/ 12204643 w 12265108"/>
              <a:gd name="connsiteY2" fmla="*/ 6652691 h 6652693"/>
              <a:gd name="connsiteX3" fmla="*/ 11159981 w 12265108"/>
              <a:gd name="connsiteY3" fmla="*/ 6652693 h 6652693"/>
              <a:gd name="connsiteX4" fmla="*/ 0 w 12265108"/>
              <a:gd name="connsiteY4" fmla="*/ 8468 h 6652693"/>
              <a:gd name="connsiteX0" fmla="*/ 0 w 12295341"/>
              <a:gd name="connsiteY0" fmla="*/ 8468 h 6672345"/>
              <a:gd name="connsiteX1" fmla="*/ 12265108 w 12295341"/>
              <a:gd name="connsiteY1" fmla="*/ 0 h 6672345"/>
              <a:gd name="connsiteX2" fmla="*/ 12295341 w 12295341"/>
              <a:gd name="connsiteY2" fmla="*/ 6672345 h 6672345"/>
              <a:gd name="connsiteX3" fmla="*/ 11159981 w 12295341"/>
              <a:gd name="connsiteY3" fmla="*/ 6652693 h 6672345"/>
              <a:gd name="connsiteX4" fmla="*/ 0 w 12295341"/>
              <a:gd name="connsiteY4" fmla="*/ 8468 h 6672345"/>
              <a:gd name="connsiteX0" fmla="*/ 0 w 12295341"/>
              <a:gd name="connsiteY0" fmla="*/ 8468 h 6662518"/>
              <a:gd name="connsiteX1" fmla="*/ 12265108 w 12295341"/>
              <a:gd name="connsiteY1" fmla="*/ 0 h 6662518"/>
              <a:gd name="connsiteX2" fmla="*/ 12295341 w 12295341"/>
              <a:gd name="connsiteY2" fmla="*/ 6662518 h 6662518"/>
              <a:gd name="connsiteX3" fmla="*/ 11159981 w 12295341"/>
              <a:gd name="connsiteY3" fmla="*/ 6652693 h 6662518"/>
              <a:gd name="connsiteX4" fmla="*/ 0 w 12295341"/>
              <a:gd name="connsiteY4" fmla="*/ 8468 h 6662518"/>
              <a:gd name="connsiteX0" fmla="*/ 0 w 12295341"/>
              <a:gd name="connsiteY0" fmla="*/ 8468 h 6662518"/>
              <a:gd name="connsiteX1" fmla="*/ 12265108 w 12295341"/>
              <a:gd name="connsiteY1" fmla="*/ 0 h 6662518"/>
              <a:gd name="connsiteX2" fmla="*/ 12295341 w 12295341"/>
              <a:gd name="connsiteY2" fmla="*/ 6662518 h 6662518"/>
              <a:gd name="connsiteX3" fmla="*/ 11129749 w 12295341"/>
              <a:gd name="connsiteY3" fmla="*/ 6652693 h 6662518"/>
              <a:gd name="connsiteX4" fmla="*/ 0 w 12295341"/>
              <a:gd name="connsiteY4" fmla="*/ 8468 h 6662518"/>
              <a:gd name="connsiteX0" fmla="*/ 0 w 12295341"/>
              <a:gd name="connsiteY0" fmla="*/ 8468 h 6672347"/>
              <a:gd name="connsiteX1" fmla="*/ 12265108 w 12295341"/>
              <a:gd name="connsiteY1" fmla="*/ 0 h 6672347"/>
              <a:gd name="connsiteX2" fmla="*/ 12295341 w 12295341"/>
              <a:gd name="connsiteY2" fmla="*/ 6662518 h 6672347"/>
              <a:gd name="connsiteX3" fmla="*/ 11129749 w 12295341"/>
              <a:gd name="connsiteY3" fmla="*/ 6672347 h 6672347"/>
              <a:gd name="connsiteX4" fmla="*/ 0 w 12295341"/>
              <a:gd name="connsiteY4" fmla="*/ 8468 h 667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95341" h="6672347">
                <a:moveTo>
                  <a:pt x="0" y="8468"/>
                </a:moveTo>
                <a:lnTo>
                  <a:pt x="12265108" y="0"/>
                </a:lnTo>
                <a:lnTo>
                  <a:pt x="12295341" y="6662518"/>
                </a:lnTo>
                <a:lnTo>
                  <a:pt x="11129749" y="6672347"/>
                </a:lnTo>
                <a:lnTo>
                  <a:pt x="0" y="846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990080" y="3444240"/>
            <a:ext cx="2834958" cy="2743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6990080" y="1554480"/>
            <a:ext cx="2834640" cy="1737360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05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 and Content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36880" y="1544320"/>
            <a:ext cx="6370320" cy="464312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 flipH="1">
            <a:off x="10576560" y="487680"/>
            <a:ext cx="1615440" cy="638048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/>
          <p:nvPr userDrawn="1"/>
        </p:nvSpPr>
        <p:spPr>
          <a:xfrm>
            <a:off x="9387840" y="-10160"/>
            <a:ext cx="2814320" cy="6898643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65108"/>
              <a:gd name="connsiteY0" fmla="*/ 8468 h 6652693"/>
              <a:gd name="connsiteX1" fmla="*/ 12265108 w 12265108"/>
              <a:gd name="connsiteY1" fmla="*/ 0 h 6652693"/>
              <a:gd name="connsiteX2" fmla="*/ 12204643 w 12265108"/>
              <a:gd name="connsiteY2" fmla="*/ 6652691 h 6652693"/>
              <a:gd name="connsiteX3" fmla="*/ 11159981 w 12265108"/>
              <a:gd name="connsiteY3" fmla="*/ 6652693 h 6652693"/>
              <a:gd name="connsiteX4" fmla="*/ 0 w 12265108"/>
              <a:gd name="connsiteY4" fmla="*/ 8468 h 6652693"/>
              <a:gd name="connsiteX0" fmla="*/ 0 w 12295341"/>
              <a:gd name="connsiteY0" fmla="*/ 8468 h 6672345"/>
              <a:gd name="connsiteX1" fmla="*/ 12265108 w 12295341"/>
              <a:gd name="connsiteY1" fmla="*/ 0 h 6672345"/>
              <a:gd name="connsiteX2" fmla="*/ 12295341 w 12295341"/>
              <a:gd name="connsiteY2" fmla="*/ 6672345 h 6672345"/>
              <a:gd name="connsiteX3" fmla="*/ 11159981 w 12295341"/>
              <a:gd name="connsiteY3" fmla="*/ 6652693 h 6672345"/>
              <a:gd name="connsiteX4" fmla="*/ 0 w 12295341"/>
              <a:gd name="connsiteY4" fmla="*/ 8468 h 6672345"/>
              <a:gd name="connsiteX0" fmla="*/ 0 w 12295341"/>
              <a:gd name="connsiteY0" fmla="*/ 8468 h 6662518"/>
              <a:gd name="connsiteX1" fmla="*/ 12265108 w 12295341"/>
              <a:gd name="connsiteY1" fmla="*/ 0 h 6662518"/>
              <a:gd name="connsiteX2" fmla="*/ 12295341 w 12295341"/>
              <a:gd name="connsiteY2" fmla="*/ 6662518 h 6662518"/>
              <a:gd name="connsiteX3" fmla="*/ 11159981 w 12295341"/>
              <a:gd name="connsiteY3" fmla="*/ 6652693 h 6662518"/>
              <a:gd name="connsiteX4" fmla="*/ 0 w 12295341"/>
              <a:gd name="connsiteY4" fmla="*/ 8468 h 6662518"/>
              <a:gd name="connsiteX0" fmla="*/ 0 w 12295341"/>
              <a:gd name="connsiteY0" fmla="*/ 8468 h 6662518"/>
              <a:gd name="connsiteX1" fmla="*/ 12265108 w 12295341"/>
              <a:gd name="connsiteY1" fmla="*/ 0 h 6662518"/>
              <a:gd name="connsiteX2" fmla="*/ 12295341 w 12295341"/>
              <a:gd name="connsiteY2" fmla="*/ 6662518 h 6662518"/>
              <a:gd name="connsiteX3" fmla="*/ 11129749 w 12295341"/>
              <a:gd name="connsiteY3" fmla="*/ 6652693 h 6662518"/>
              <a:gd name="connsiteX4" fmla="*/ 0 w 12295341"/>
              <a:gd name="connsiteY4" fmla="*/ 8468 h 6662518"/>
              <a:gd name="connsiteX0" fmla="*/ 0 w 12295341"/>
              <a:gd name="connsiteY0" fmla="*/ 8468 h 6672347"/>
              <a:gd name="connsiteX1" fmla="*/ 12265108 w 12295341"/>
              <a:gd name="connsiteY1" fmla="*/ 0 h 6672347"/>
              <a:gd name="connsiteX2" fmla="*/ 12295341 w 12295341"/>
              <a:gd name="connsiteY2" fmla="*/ 6662518 h 6672347"/>
              <a:gd name="connsiteX3" fmla="*/ 11129749 w 12295341"/>
              <a:gd name="connsiteY3" fmla="*/ 6672347 h 6672347"/>
              <a:gd name="connsiteX4" fmla="*/ 0 w 12295341"/>
              <a:gd name="connsiteY4" fmla="*/ 8468 h 667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95341" h="6672347">
                <a:moveTo>
                  <a:pt x="0" y="8468"/>
                </a:moveTo>
                <a:lnTo>
                  <a:pt x="12265108" y="0"/>
                </a:lnTo>
                <a:lnTo>
                  <a:pt x="12295341" y="6662518"/>
                </a:lnTo>
                <a:lnTo>
                  <a:pt x="11129749" y="6672347"/>
                </a:lnTo>
                <a:lnTo>
                  <a:pt x="0" y="8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990080" y="3444240"/>
            <a:ext cx="2834958" cy="2743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6990080" y="1554480"/>
            <a:ext cx="2834640" cy="1737360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91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 and Conten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36880" y="1544320"/>
            <a:ext cx="6370320" cy="464312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 flipH="1">
            <a:off x="10576560" y="487680"/>
            <a:ext cx="1615440" cy="638048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/>
          <p:nvPr userDrawn="1"/>
        </p:nvSpPr>
        <p:spPr>
          <a:xfrm>
            <a:off x="9387840" y="-10160"/>
            <a:ext cx="2814320" cy="6898643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65108"/>
              <a:gd name="connsiteY0" fmla="*/ 8468 h 6652693"/>
              <a:gd name="connsiteX1" fmla="*/ 12265108 w 12265108"/>
              <a:gd name="connsiteY1" fmla="*/ 0 h 6652693"/>
              <a:gd name="connsiteX2" fmla="*/ 12204643 w 12265108"/>
              <a:gd name="connsiteY2" fmla="*/ 6652691 h 6652693"/>
              <a:gd name="connsiteX3" fmla="*/ 11159981 w 12265108"/>
              <a:gd name="connsiteY3" fmla="*/ 6652693 h 6652693"/>
              <a:gd name="connsiteX4" fmla="*/ 0 w 12265108"/>
              <a:gd name="connsiteY4" fmla="*/ 8468 h 6652693"/>
              <a:gd name="connsiteX0" fmla="*/ 0 w 12295341"/>
              <a:gd name="connsiteY0" fmla="*/ 8468 h 6672345"/>
              <a:gd name="connsiteX1" fmla="*/ 12265108 w 12295341"/>
              <a:gd name="connsiteY1" fmla="*/ 0 h 6672345"/>
              <a:gd name="connsiteX2" fmla="*/ 12295341 w 12295341"/>
              <a:gd name="connsiteY2" fmla="*/ 6672345 h 6672345"/>
              <a:gd name="connsiteX3" fmla="*/ 11159981 w 12295341"/>
              <a:gd name="connsiteY3" fmla="*/ 6652693 h 6672345"/>
              <a:gd name="connsiteX4" fmla="*/ 0 w 12295341"/>
              <a:gd name="connsiteY4" fmla="*/ 8468 h 6672345"/>
              <a:gd name="connsiteX0" fmla="*/ 0 w 12295341"/>
              <a:gd name="connsiteY0" fmla="*/ 8468 h 6662518"/>
              <a:gd name="connsiteX1" fmla="*/ 12265108 w 12295341"/>
              <a:gd name="connsiteY1" fmla="*/ 0 h 6662518"/>
              <a:gd name="connsiteX2" fmla="*/ 12295341 w 12295341"/>
              <a:gd name="connsiteY2" fmla="*/ 6662518 h 6662518"/>
              <a:gd name="connsiteX3" fmla="*/ 11159981 w 12295341"/>
              <a:gd name="connsiteY3" fmla="*/ 6652693 h 6662518"/>
              <a:gd name="connsiteX4" fmla="*/ 0 w 12295341"/>
              <a:gd name="connsiteY4" fmla="*/ 8468 h 6662518"/>
              <a:gd name="connsiteX0" fmla="*/ 0 w 12295341"/>
              <a:gd name="connsiteY0" fmla="*/ 8468 h 6662518"/>
              <a:gd name="connsiteX1" fmla="*/ 12265108 w 12295341"/>
              <a:gd name="connsiteY1" fmla="*/ 0 h 6662518"/>
              <a:gd name="connsiteX2" fmla="*/ 12295341 w 12295341"/>
              <a:gd name="connsiteY2" fmla="*/ 6662518 h 6662518"/>
              <a:gd name="connsiteX3" fmla="*/ 11129749 w 12295341"/>
              <a:gd name="connsiteY3" fmla="*/ 6652693 h 6662518"/>
              <a:gd name="connsiteX4" fmla="*/ 0 w 12295341"/>
              <a:gd name="connsiteY4" fmla="*/ 8468 h 6662518"/>
              <a:gd name="connsiteX0" fmla="*/ 0 w 12295341"/>
              <a:gd name="connsiteY0" fmla="*/ 8468 h 6672347"/>
              <a:gd name="connsiteX1" fmla="*/ 12265108 w 12295341"/>
              <a:gd name="connsiteY1" fmla="*/ 0 h 6672347"/>
              <a:gd name="connsiteX2" fmla="*/ 12295341 w 12295341"/>
              <a:gd name="connsiteY2" fmla="*/ 6662518 h 6672347"/>
              <a:gd name="connsiteX3" fmla="*/ 11129749 w 12295341"/>
              <a:gd name="connsiteY3" fmla="*/ 6672347 h 6672347"/>
              <a:gd name="connsiteX4" fmla="*/ 0 w 12295341"/>
              <a:gd name="connsiteY4" fmla="*/ 8468 h 667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95341" h="6672347">
                <a:moveTo>
                  <a:pt x="0" y="8468"/>
                </a:moveTo>
                <a:lnTo>
                  <a:pt x="12265108" y="0"/>
                </a:lnTo>
                <a:lnTo>
                  <a:pt x="12295341" y="6662518"/>
                </a:lnTo>
                <a:lnTo>
                  <a:pt x="11129749" y="6672347"/>
                </a:lnTo>
                <a:lnTo>
                  <a:pt x="0" y="846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990080" y="3444240"/>
            <a:ext cx="2834958" cy="2743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6990080" y="1554480"/>
            <a:ext cx="2834640" cy="1737360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25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 and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36880" y="1544320"/>
            <a:ext cx="6370320" cy="464312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 flipH="1">
            <a:off x="10576560" y="487680"/>
            <a:ext cx="1615440" cy="638048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/>
          <p:nvPr userDrawn="1"/>
        </p:nvSpPr>
        <p:spPr>
          <a:xfrm>
            <a:off x="9387840" y="-10160"/>
            <a:ext cx="2814320" cy="6898643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65108"/>
              <a:gd name="connsiteY0" fmla="*/ 8468 h 6652693"/>
              <a:gd name="connsiteX1" fmla="*/ 12265108 w 12265108"/>
              <a:gd name="connsiteY1" fmla="*/ 0 h 6652693"/>
              <a:gd name="connsiteX2" fmla="*/ 12204643 w 12265108"/>
              <a:gd name="connsiteY2" fmla="*/ 6652691 h 6652693"/>
              <a:gd name="connsiteX3" fmla="*/ 11159981 w 12265108"/>
              <a:gd name="connsiteY3" fmla="*/ 6652693 h 6652693"/>
              <a:gd name="connsiteX4" fmla="*/ 0 w 12265108"/>
              <a:gd name="connsiteY4" fmla="*/ 8468 h 6652693"/>
              <a:gd name="connsiteX0" fmla="*/ 0 w 12295341"/>
              <a:gd name="connsiteY0" fmla="*/ 8468 h 6672345"/>
              <a:gd name="connsiteX1" fmla="*/ 12265108 w 12295341"/>
              <a:gd name="connsiteY1" fmla="*/ 0 h 6672345"/>
              <a:gd name="connsiteX2" fmla="*/ 12295341 w 12295341"/>
              <a:gd name="connsiteY2" fmla="*/ 6672345 h 6672345"/>
              <a:gd name="connsiteX3" fmla="*/ 11159981 w 12295341"/>
              <a:gd name="connsiteY3" fmla="*/ 6652693 h 6672345"/>
              <a:gd name="connsiteX4" fmla="*/ 0 w 12295341"/>
              <a:gd name="connsiteY4" fmla="*/ 8468 h 6672345"/>
              <a:gd name="connsiteX0" fmla="*/ 0 w 12295341"/>
              <a:gd name="connsiteY0" fmla="*/ 8468 h 6662518"/>
              <a:gd name="connsiteX1" fmla="*/ 12265108 w 12295341"/>
              <a:gd name="connsiteY1" fmla="*/ 0 h 6662518"/>
              <a:gd name="connsiteX2" fmla="*/ 12295341 w 12295341"/>
              <a:gd name="connsiteY2" fmla="*/ 6662518 h 6662518"/>
              <a:gd name="connsiteX3" fmla="*/ 11159981 w 12295341"/>
              <a:gd name="connsiteY3" fmla="*/ 6652693 h 6662518"/>
              <a:gd name="connsiteX4" fmla="*/ 0 w 12295341"/>
              <a:gd name="connsiteY4" fmla="*/ 8468 h 6662518"/>
              <a:gd name="connsiteX0" fmla="*/ 0 w 12295341"/>
              <a:gd name="connsiteY0" fmla="*/ 8468 h 6662518"/>
              <a:gd name="connsiteX1" fmla="*/ 12265108 w 12295341"/>
              <a:gd name="connsiteY1" fmla="*/ 0 h 6662518"/>
              <a:gd name="connsiteX2" fmla="*/ 12295341 w 12295341"/>
              <a:gd name="connsiteY2" fmla="*/ 6662518 h 6662518"/>
              <a:gd name="connsiteX3" fmla="*/ 11129749 w 12295341"/>
              <a:gd name="connsiteY3" fmla="*/ 6652693 h 6662518"/>
              <a:gd name="connsiteX4" fmla="*/ 0 w 12295341"/>
              <a:gd name="connsiteY4" fmla="*/ 8468 h 6662518"/>
              <a:gd name="connsiteX0" fmla="*/ 0 w 12295341"/>
              <a:gd name="connsiteY0" fmla="*/ 8468 h 6672347"/>
              <a:gd name="connsiteX1" fmla="*/ 12265108 w 12295341"/>
              <a:gd name="connsiteY1" fmla="*/ 0 h 6672347"/>
              <a:gd name="connsiteX2" fmla="*/ 12295341 w 12295341"/>
              <a:gd name="connsiteY2" fmla="*/ 6662518 h 6672347"/>
              <a:gd name="connsiteX3" fmla="*/ 11129749 w 12295341"/>
              <a:gd name="connsiteY3" fmla="*/ 6672347 h 6672347"/>
              <a:gd name="connsiteX4" fmla="*/ 0 w 12295341"/>
              <a:gd name="connsiteY4" fmla="*/ 8468 h 667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95341" h="6672347">
                <a:moveTo>
                  <a:pt x="0" y="8468"/>
                </a:moveTo>
                <a:lnTo>
                  <a:pt x="12265108" y="0"/>
                </a:lnTo>
                <a:lnTo>
                  <a:pt x="12295341" y="6662518"/>
                </a:lnTo>
                <a:lnTo>
                  <a:pt x="11129749" y="6672347"/>
                </a:lnTo>
                <a:lnTo>
                  <a:pt x="0" y="846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990080" y="3444240"/>
            <a:ext cx="2834958" cy="2743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6990080" y="1554480"/>
            <a:ext cx="2834640" cy="1737360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67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 and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36880" y="1544320"/>
            <a:ext cx="6370320" cy="464312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 flipH="1">
            <a:off x="10576560" y="487680"/>
            <a:ext cx="1615440" cy="638048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/>
          <p:nvPr userDrawn="1"/>
        </p:nvSpPr>
        <p:spPr>
          <a:xfrm>
            <a:off x="9387840" y="-10160"/>
            <a:ext cx="2814320" cy="6898643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65108"/>
              <a:gd name="connsiteY0" fmla="*/ 8468 h 6652693"/>
              <a:gd name="connsiteX1" fmla="*/ 12265108 w 12265108"/>
              <a:gd name="connsiteY1" fmla="*/ 0 h 6652693"/>
              <a:gd name="connsiteX2" fmla="*/ 12204643 w 12265108"/>
              <a:gd name="connsiteY2" fmla="*/ 6652691 h 6652693"/>
              <a:gd name="connsiteX3" fmla="*/ 11159981 w 12265108"/>
              <a:gd name="connsiteY3" fmla="*/ 6652693 h 6652693"/>
              <a:gd name="connsiteX4" fmla="*/ 0 w 12265108"/>
              <a:gd name="connsiteY4" fmla="*/ 8468 h 6652693"/>
              <a:gd name="connsiteX0" fmla="*/ 0 w 12295341"/>
              <a:gd name="connsiteY0" fmla="*/ 8468 h 6672345"/>
              <a:gd name="connsiteX1" fmla="*/ 12265108 w 12295341"/>
              <a:gd name="connsiteY1" fmla="*/ 0 h 6672345"/>
              <a:gd name="connsiteX2" fmla="*/ 12295341 w 12295341"/>
              <a:gd name="connsiteY2" fmla="*/ 6672345 h 6672345"/>
              <a:gd name="connsiteX3" fmla="*/ 11159981 w 12295341"/>
              <a:gd name="connsiteY3" fmla="*/ 6652693 h 6672345"/>
              <a:gd name="connsiteX4" fmla="*/ 0 w 12295341"/>
              <a:gd name="connsiteY4" fmla="*/ 8468 h 6672345"/>
              <a:gd name="connsiteX0" fmla="*/ 0 w 12295341"/>
              <a:gd name="connsiteY0" fmla="*/ 8468 h 6662518"/>
              <a:gd name="connsiteX1" fmla="*/ 12265108 w 12295341"/>
              <a:gd name="connsiteY1" fmla="*/ 0 h 6662518"/>
              <a:gd name="connsiteX2" fmla="*/ 12295341 w 12295341"/>
              <a:gd name="connsiteY2" fmla="*/ 6662518 h 6662518"/>
              <a:gd name="connsiteX3" fmla="*/ 11159981 w 12295341"/>
              <a:gd name="connsiteY3" fmla="*/ 6652693 h 6662518"/>
              <a:gd name="connsiteX4" fmla="*/ 0 w 12295341"/>
              <a:gd name="connsiteY4" fmla="*/ 8468 h 6662518"/>
              <a:gd name="connsiteX0" fmla="*/ 0 w 12295341"/>
              <a:gd name="connsiteY0" fmla="*/ 8468 h 6662518"/>
              <a:gd name="connsiteX1" fmla="*/ 12265108 w 12295341"/>
              <a:gd name="connsiteY1" fmla="*/ 0 h 6662518"/>
              <a:gd name="connsiteX2" fmla="*/ 12295341 w 12295341"/>
              <a:gd name="connsiteY2" fmla="*/ 6662518 h 6662518"/>
              <a:gd name="connsiteX3" fmla="*/ 11129749 w 12295341"/>
              <a:gd name="connsiteY3" fmla="*/ 6652693 h 6662518"/>
              <a:gd name="connsiteX4" fmla="*/ 0 w 12295341"/>
              <a:gd name="connsiteY4" fmla="*/ 8468 h 6662518"/>
              <a:gd name="connsiteX0" fmla="*/ 0 w 12295341"/>
              <a:gd name="connsiteY0" fmla="*/ 8468 h 6672347"/>
              <a:gd name="connsiteX1" fmla="*/ 12265108 w 12295341"/>
              <a:gd name="connsiteY1" fmla="*/ 0 h 6672347"/>
              <a:gd name="connsiteX2" fmla="*/ 12295341 w 12295341"/>
              <a:gd name="connsiteY2" fmla="*/ 6662518 h 6672347"/>
              <a:gd name="connsiteX3" fmla="*/ 11129749 w 12295341"/>
              <a:gd name="connsiteY3" fmla="*/ 6672347 h 6672347"/>
              <a:gd name="connsiteX4" fmla="*/ 0 w 12295341"/>
              <a:gd name="connsiteY4" fmla="*/ 8468 h 667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95341" h="6672347">
                <a:moveTo>
                  <a:pt x="0" y="8468"/>
                </a:moveTo>
                <a:lnTo>
                  <a:pt x="12265108" y="0"/>
                </a:lnTo>
                <a:lnTo>
                  <a:pt x="12295341" y="6662518"/>
                </a:lnTo>
                <a:lnTo>
                  <a:pt x="11129749" y="6672347"/>
                </a:lnTo>
                <a:lnTo>
                  <a:pt x="0" y="846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990080" y="3444240"/>
            <a:ext cx="2834958" cy="2743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6990080" y="1554480"/>
            <a:ext cx="2834640" cy="1737360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chemeClr val="accent5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13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>
          <a:xfrm rot="10800000" flipH="1" flipV="1">
            <a:off x="4460240" y="2580640"/>
            <a:ext cx="2854956" cy="429768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flipV="1">
            <a:off x="-8789" y="-20320"/>
            <a:ext cx="7794716" cy="6898640"/>
          </a:xfrm>
          <a:custGeom>
            <a:avLst/>
            <a:gdLst>
              <a:gd name="connsiteX0" fmla="*/ 0 w 4025356"/>
              <a:gd name="connsiteY0" fmla="*/ 0 h 6858000"/>
              <a:gd name="connsiteX1" fmla="*/ 4025356 w 4025356"/>
              <a:gd name="connsiteY1" fmla="*/ 0 h 6858000"/>
              <a:gd name="connsiteX2" fmla="*/ 4025356 w 4025356"/>
              <a:gd name="connsiteY2" fmla="*/ 6858000 h 6858000"/>
              <a:gd name="connsiteX3" fmla="*/ 0 w 4025356"/>
              <a:gd name="connsiteY3" fmla="*/ 6858000 h 6858000"/>
              <a:gd name="connsiteX4" fmla="*/ 0 w 4025356"/>
              <a:gd name="connsiteY4" fmla="*/ 0 h 6858000"/>
              <a:gd name="connsiteX0" fmla="*/ 0 w 9633676"/>
              <a:gd name="connsiteY0" fmla="*/ 0 h 6888480"/>
              <a:gd name="connsiteX1" fmla="*/ 4025356 w 9633676"/>
              <a:gd name="connsiteY1" fmla="*/ 0 h 6888480"/>
              <a:gd name="connsiteX2" fmla="*/ 9633676 w 9633676"/>
              <a:gd name="connsiteY2" fmla="*/ 6888480 h 6888480"/>
              <a:gd name="connsiteX3" fmla="*/ 0 w 9633676"/>
              <a:gd name="connsiteY3" fmla="*/ 6858000 h 6888480"/>
              <a:gd name="connsiteX4" fmla="*/ 0 w 9633676"/>
              <a:gd name="connsiteY4" fmla="*/ 0 h 6888480"/>
              <a:gd name="connsiteX0" fmla="*/ 0 w 9633676"/>
              <a:gd name="connsiteY0" fmla="*/ 0 h 6888480"/>
              <a:gd name="connsiteX1" fmla="*/ 4025356 w 9633676"/>
              <a:gd name="connsiteY1" fmla="*/ 0 h 6888480"/>
              <a:gd name="connsiteX2" fmla="*/ 9633676 w 9633676"/>
              <a:gd name="connsiteY2" fmla="*/ 6888480 h 6888480"/>
              <a:gd name="connsiteX3" fmla="*/ 10160 w 9633676"/>
              <a:gd name="connsiteY3" fmla="*/ 6888480 h 6888480"/>
              <a:gd name="connsiteX4" fmla="*/ 0 w 9633676"/>
              <a:gd name="connsiteY4" fmla="*/ 0 h 6888480"/>
              <a:gd name="connsiteX0" fmla="*/ 0 w 7774396"/>
              <a:gd name="connsiteY0" fmla="*/ 0 h 6888480"/>
              <a:gd name="connsiteX1" fmla="*/ 4025356 w 7774396"/>
              <a:gd name="connsiteY1" fmla="*/ 0 h 6888480"/>
              <a:gd name="connsiteX2" fmla="*/ 7774396 w 7774396"/>
              <a:gd name="connsiteY2" fmla="*/ 6807200 h 6888480"/>
              <a:gd name="connsiteX3" fmla="*/ 10160 w 7774396"/>
              <a:gd name="connsiteY3" fmla="*/ 6888480 h 6888480"/>
              <a:gd name="connsiteX4" fmla="*/ 0 w 7774396"/>
              <a:gd name="connsiteY4" fmla="*/ 0 h 6888480"/>
              <a:gd name="connsiteX0" fmla="*/ 0 w 7794716"/>
              <a:gd name="connsiteY0" fmla="*/ 0 h 6898640"/>
              <a:gd name="connsiteX1" fmla="*/ 4025356 w 7794716"/>
              <a:gd name="connsiteY1" fmla="*/ 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  <a:gd name="connsiteX0" fmla="*/ 0 w 7794716"/>
              <a:gd name="connsiteY0" fmla="*/ 0 h 6898640"/>
              <a:gd name="connsiteX1" fmla="*/ 4929596 w 7794716"/>
              <a:gd name="connsiteY1" fmla="*/ 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  <a:gd name="connsiteX0" fmla="*/ 0 w 7794716"/>
              <a:gd name="connsiteY0" fmla="*/ 0 h 6898640"/>
              <a:gd name="connsiteX1" fmla="*/ 5640796 w 7794716"/>
              <a:gd name="connsiteY1" fmla="*/ 3048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4716" h="6898640">
                <a:moveTo>
                  <a:pt x="0" y="0"/>
                </a:moveTo>
                <a:lnTo>
                  <a:pt x="5640796" y="30480"/>
                </a:lnTo>
                <a:lnTo>
                  <a:pt x="7794716" y="6898640"/>
                </a:lnTo>
                <a:lnTo>
                  <a:pt x="10160" y="6888480"/>
                </a:lnTo>
                <a:cubicBezTo>
                  <a:pt x="6773" y="4592320"/>
                  <a:pt x="3387" y="229616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5"/>
          </p:nvPr>
        </p:nvSpPr>
        <p:spPr>
          <a:xfrm>
            <a:off x="7569200" y="1778000"/>
            <a:ext cx="4175760" cy="44297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7569200" y="485726"/>
            <a:ext cx="4175760" cy="1170354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27039" y="1778000"/>
            <a:ext cx="5272722" cy="4429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9615" y="365126"/>
            <a:ext cx="6702865" cy="11995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534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>
          <a:xfrm rot="10800000" flipH="1" flipV="1">
            <a:off x="4460240" y="2580640"/>
            <a:ext cx="2854956" cy="429768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flipV="1">
            <a:off x="-8789" y="-20320"/>
            <a:ext cx="7794716" cy="6898640"/>
          </a:xfrm>
          <a:custGeom>
            <a:avLst/>
            <a:gdLst>
              <a:gd name="connsiteX0" fmla="*/ 0 w 4025356"/>
              <a:gd name="connsiteY0" fmla="*/ 0 h 6858000"/>
              <a:gd name="connsiteX1" fmla="*/ 4025356 w 4025356"/>
              <a:gd name="connsiteY1" fmla="*/ 0 h 6858000"/>
              <a:gd name="connsiteX2" fmla="*/ 4025356 w 4025356"/>
              <a:gd name="connsiteY2" fmla="*/ 6858000 h 6858000"/>
              <a:gd name="connsiteX3" fmla="*/ 0 w 4025356"/>
              <a:gd name="connsiteY3" fmla="*/ 6858000 h 6858000"/>
              <a:gd name="connsiteX4" fmla="*/ 0 w 4025356"/>
              <a:gd name="connsiteY4" fmla="*/ 0 h 6858000"/>
              <a:gd name="connsiteX0" fmla="*/ 0 w 9633676"/>
              <a:gd name="connsiteY0" fmla="*/ 0 h 6888480"/>
              <a:gd name="connsiteX1" fmla="*/ 4025356 w 9633676"/>
              <a:gd name="connsiteY1" fmla="*/ 0 h 6888480"/>
              <a:gd name="connsiteX2" fmla="*/ 9633676 w 9633676"/>
              <a:gd name="connsiteY2" fmla="*/ 6888480 h 6888480"/>
              <a:gd name="connsiteX3" fmla="*/ 0 w 9633676"/>
              <a:gd name="connsiteY3" fmla="*/ 6858000 h 6888480"/>
              <a:gd name="connsiteX4" fmla="*/ 0 w 9633676"/>
              <a:gd name="connsiteY4" fmla="*/ 0 h 6888480"/>
              <a:gd name="connsiteX0" fmla="*/ 0 w 9633676"/>
              <a:gd name="connsiteY0" fmla="*/ 0 h 6888480"/>
              <a:gd name="connsiteX1" fmla="*/ 4025356 w 9633676"/>
              <a:gd name="connsiteY1" fmla="*/ 0 h 6888480"/>
              <a:gd name="connsiteX2" fmla="*/ 9633676 w 9633676"/>
              <a:gd name="connsiteY2" fmla="*/ 6888480 h 6888480"/>
              <a:gd name="connsiteX3" fmla="*/ 10160 w 9633676"/>
              <a:gd name="connsiteY3" fmla="*/ 6888480 h 6888480"/>
              <a:gd name="connsiteX4" fmla="*/ 0 w 9633676"/>
              <a:gd name="connsiteY4" fmla="*/ 0 h 6888480"/>
              <a:gd name="connsiteX0" fmla="*/ 0 w 7774396"/>
              <a:gd name="connsiteY0" fmla="*/ 0 h 6888480"/>
              <a:gd name="connsiteX1" fmla="*/ 4025356 w 7774396"/>
              <a:gd name="connsiteY1" fmla="*/ 0 h 6888480"/>
              <a:gd name="connsiteX2" fmla="*/ 7774396 w 7774396"/>
              <a:gd name="connsiteY2" fmla="*/ 6807200 h 6888480"/>
              <a:gd name="connsiteX3" fmla="*/ 10160 w 7774396"/>
              <a:gd name="connsiteY3" fmla="*/ 6888480 h 6888480"/>
              <a:gd name="connsiteX4" fmla="*/ 0 w 7774396"/>
              <a:gd name="connsiteY4" fmla="*/ 0 h 6888480"/>
              <a:gd name="connsiteX0" fmla="*/ 0 w 7794716"/>
              <a:gd name="connsiteY0" fmla="*/ 0 h 6898640"/>
              <a:gd name="connsiteX1" fmla="*/ 4025356 w 7794716"/>
              <a:gd name="connsiteY1" fmla="*/ 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  <a:gd name="connsiteX0" fmla="*/ 0 w 7794716"/>
              <a:gd name="connsiteY0" fmla="*/ 0 h 6898640"/>
              <a:gd name="connsiteX1" fmla="*/ 4929596 w 7794716"/>
              <a:gd name="connsiteY1" fmla="*/ 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  <a:gd name="connsiteX0" fmla="*/ 0 w 7794716"/>
              <a:gd name="connsiteY0" fmla="*/ 0 h 6898640"/>
              <a:gd name="connsiteX1" fmla="*/ 5640796 w 7794716"/>
              <a:gd name="connsiteY1" fmla="*/ 3048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4716" h="6898640">
                <a:moveTo>
                  <a:pt x="0" y="0"/>
                </a:moveTo>
                <a:lnTo>
                  <a:pt x="5640796" y="30480"/>
                </a:lnTo>
                <a:lnTo>
                  <a:pt x="7794716" y="6898640"/>
                </a:lnTo>
                <a:lnTo>
                  <a:pt x="10160" y="6888480"/>
                </a:lnTo>
                <a:cubicBezTo>
                  <a:pt x="6773" y="4592320"/>
                  <a:pt x="3387" y="229616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5"/>
          </p:nvPr>
        </p:nvSpPr>
        <p:spPr>
          <a:xfrm>
            <a:off x="7569200" y="1778000"/>
            <a:ext cx="4175760" cy="4429759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7569200" y="485726"/>
            <a:ext cx="4175760" cy="1170354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27039" y="1778000"/>
            <a:ext cx="5272722" cy="4429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9615" y="365126"/>
            <a:ext cx="6702865" cy="11995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3015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>
          <a:xfrm rot="10800000" flipH="1" flipV="1">
            <a:off x="4460240" y="2580640"/>
            <a:ext cx="2854956" cy="429768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flipV="1">
            <a:off x="-8789" y="-20320"/>
            <a:ext cx="7794716" cy="6898640"/>
          </a:xfrm>
          <a:custGeom>
            <a:avLst/>
            <a:gdLst>
              <a:gd name="connsiteX0" fmla="*/ 0 w 4025356"/>
              <a:gd name="connsiteY0" fmla="*/ 0 h 6858000"/>
              <a:gd name="connsiteX1" fmla="*/ 4025356 w 4025356"/>
              <a:gd name="connsiteY1" fmla="*/ 0 h 6858000"/>
              <a:gd name="connsiteX2" fmla="*/ 4025356 w 4025356"/>
              <a:gd name="connsiteY2" fmla="*/ 6858000 h 6858000"/>
              <a:gd name="connsiteX3" fmla="*/ 0 w 4025356"/>
              <a:gd name="connsiteY3" fmla="*/ 6858000 h 6858000"/>
              <a:gd name="connsiteX4" fmla="*/ 0 w 4025356"/>
              <a:gd name="connsiteY4" fmla="*/ 0 h 6858000"/>
              <a:gd name="connsiteX0" fmla="*/ 0 w 9633676"/>
              <a:gd name="connsiteY0" fmla="*/ 0 h 6888480"/>
              <a:gd name="connsiteX1" fmla="*/ 4025356 w 9633676"/>
              <a:gd name="connsiteY1" fmla="*/ 0 h 6888480"/>
              <a:gd name="connsiteX2" fmla="*/ 9633676 w 9633676"/>
              <a:gd name="connsiteY2" fmla="*/ 6888480 h 6888480"/>
              <a:gd name="connsiteX3" fmla="*/ 0 w 9633676"/>
              <a:gd name="connsiteY3" fmla="*/ 6858000 h 6888480"/>
              <a:gd name="connsiteX4" fmla="*/ 0 w 9633676"/>
              <a:gd name="connsiteY4" fmla="*/ 0 h 6888480"/>
              <a:gd name="connsiteX0" fmla="*/ 0 w 9633676"/>
              <a:gd name="connsiteY0" fmla="*/ 0 h 6888480"/>
              <a:gd name="connsiteX1" fmla="*/ 4025356 w 9633676"/>
              <a:gd name="connsiteY1" fmla="*/ 0 h 6888480"/>
              <a:gd name="connsiteX2" fmla="*/ 9633676 w 9633676"/>
              <a:gd name="connsiteY2" fmla="*/ 6888480 h 6888480"/>
              <a:gd name="connsiteX3" fmla="*/ 10160 w 9633676"/>
              <a:gd name="connsiteY3" fmla="*/ 6888480 h 6888480"/>
              <a:gd name="connsiteX4" fmla="*/ 0 w 9633676"/>
              <a:gd name="connsiteY4" fmla="*/ 0 h 6888480"/>
              <a:gd name="connsiteX0" fmla="*/ 0 w 7774396"/>
              <a:gd name="connsiteY0" fmla="*/ 0 h 6888480"/>
              <a:gd name="connsiteX1" fmla="*/ 4025356 w 7774396"/>
              <a:gd name="connsiteY1" fmla="*/ 0 h 6888480"/>
              <a:gd name="connsiteX2" fmla="*/ 7774396 w 7774396"/>
              <a:gd name="connsiteY2" fmla="*/ 6807200 h 6888480"/>
              <a:gd name="connsiteX3" fmla="*/ 10160 w 7774396"/>
              <a:gd name="connsiteY3" fmla="*/ 6888480 h 6888480"/>
              <a:gd name="connsiteX4" fmla="*/ 0 w 7774396"/>
              <a:gd name="connsiteY4" fmla="*/ 0 h 6888480"/>
              <a:gd name="connsiteX0" fmla="*/ 0 w 7794716"/>
              <a:gd name="connsiteY0" fmla="*/ 0 h 6898640"/>
              <a:gd name="connsiteX1" fmla="*/ 4025356 w 7794716"/>
              <a:gd name="connsiteY1" fmla="*/ 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  <a:gd name="connsiteX0" fmla="*/ 0 w 7794716"/>
              <a:gd name="connsiteY0" fmla="*/ 0 h 6898640"/>
              <a:gd name="connsiteX1" fmla="*/ 4929596 w 7794716"/>
              <a:gd name="connsiteY1" fmla="*/ 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  <a:gd name="connsiteX0" fmla="*/ 0 w 7794716"/>
              <a:gd name="connsiteY0" fmla="*/ 0 h 6898640"/>
              <a:gd name="connsiteX1" fmla="*/ 5640796 w 7794716"/>
              <a:gd name="connsiteY1" fmla="*/ 3048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4716" h="6898640">
                <a:moveTo>
                  <a:pt x="0" y="0"/>
                </a:moveTo>
                <a:lnTo>
                  <a:pt x="5640796" y="30480"/>
                </a:lnTo>
                <a:lnTo>
                  <a:pt x="7794716" y="6898640"/>
                </a:lnTo>
                <a:lnTo>
                  <a:pt x="10160" y="6888480"/>
                </a:lnTo>
                <a:cubicBezTo>
                  <a:pt x="6773" y="4592320"/>
                  <a:pt x="3387" y="229616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5"/>
          </p:nvPr>
        </p:nvSpPr>
        <p:spPr>
          <a:xfrm>
            <a:off x="7569200" y="1778000"/>
            <a:ext cx="4175760" cy="4429759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7569200" y="485726"/>
            <a:ext cx="4175760" cy="1170354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rgbClr val="043657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27039" y="1778000"/>
            <a:ext cx="5272722" cy="4429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9615" y="365126"/>
            <a:ext cx="6702865" cy="11995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576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>
          <a:xfrm rot="10800000" flipH="1" flipV="1">
            <a:off x="4460240" y="2580640"/>
            <a:ext cx="2854956" cy="429768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flipV="1">
            <a:off x="-8789" y="-20320"/>
            <a:ext cx="7794716" cy="6898640"/>
          </a:xfrm>
          <a:custGeom>
            <a:avLst/>
            <a:gdLst>
              <a:gd name="connsiteX0" fmla="*/ 0 w 4025356"/>
              <a:gd name="connsiteY0" fmla="*/ 0 h 6858000"/>
              <a:gd name="connsiteX1" fmla="*/ 4025356 w 4025356"/>
              <a:gd name="connsiteY1" fmla="*/ 0 h 6858000"/>
              <a:gd name="connsiteX2" fmla="*/ 4025356 w 4025356"/>
              <a:gd name="connsiteY2" fmla="*/ 6858000 h 6858000"/>
              <a:gd name="connsiteX3" fmla="*/ 0 w 4025356"/>
              <a:gd name="connsiteY3" fmla="*/ 6858000 h 6858000"/>
              <a:gd name="connsiteX4" fmla="*/ 0 w 4025356"/>
              <a:gd name="connsiteY4" fmla="*/ 0 h 6858000"/>
              <a:gd name="connsiteX0" fmla="*/ 0 w 9633676"/>
              <a:gd name="connsiteY0" fmla="*/ 0 h 6888480"/>
              <a:gd name="connsiteX1" fmla="*/ 4025356 w 9633676"/>
              <a:gd name="connsiteY1" fmla="*/ 0 h 6888480"/>
              <a:gd name="connsiteX2" fmla="*/ 9633676 w 9633676"/>
              <a:gd name="connsiteY2" fmla="*/ 6888480 h 6888480"/>
              <a:gd name="connsiteX3" fmla="*/ 0 w 9633676"/>
              <a:gd name="connsiteY3" fmla="*/ 6858000 h 6888480"/>
              <a:gd name="connsiteX4" fmla="*/ 0 w 9633676"/>
              <a:gd name="connsiteY4" fmla="*/ 0 h 6888480"/>
              <a:gd name="connsiteX0" fmla="*/ 0 w 9633676"/>
              <a:gd name="connsiteY0" fmla="*/ 0 h 6888480"/>
              <a:gd name="connsiteX1" fmla="*/ 4025356 w 9633676"/>
              <a:gd name="connsiteY1" fmla="*/ 0 h 6888480"/>
              <a:gd name="connsiteX2" fmla="*/ 9633676 w 9633676"/>
              <a:gd name="connsiteY2" fmla="*/ 6888480 h 6888480"/>
              <a:gd name="connsiteX3" fmla="*/ 10160 w 9633676"/>
              <a:gd name="connsiteY3" fmla="*/ 6888480 h 6888480"/>
              <a:gd name="connsiteX4" fmla="*/ 0 w 9633676"/>
              <a:gd name="connsiteY4" fmla="*/ 0 h 6888480"/>
              <a:gd name="connsiteX0" fmla="*/ 0 w 7774396"/>
              <a:gd name="connsiteY0" fmla="*/ 0 h 6888480"/>
              <a:gd name="connsiteX1" fmla="*/ 4025356 w 7774396"/>
              <a:gd name="connsiteY1" fmla="*/ 0 h 6888480"/>
              <a:gd name="connsiteX2" fmla="*/ 7774396 w 7774396"/>
              <a:gd name="connsiteY2" fmla="*/ 6807200 h 6888480"/>
              <a:gd name="connsiteX3" fmla="*/ 10160 w 7774396"/>
              <a:gd name="connsiteY3" fmla="*/ 6888480 h 6888480"/>
              <a:gd name="connsiteX4" fmla="*/ 0 w 7774396"/>
              <a:gd name="connsiteY4" fmla="*/ 0 h 6888480"/>
              <a:gd name="connsiteX0" fmla="*/ 0 w 7794716"/>
              <a:gd name="connsiteY0" fmla="*/ 0 h 6898640"/>
              <a:gd name="connsiteX1" fmla="*/ 4025356 w 7794716"/>
              <a:gd name="connsiteY1" fmla="*/ 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  <a:gd name="connsiteX0" fmla="*/ 0 w 7794716"/>
              <a:gd name="connsiteY0" fmla="*/ 0 h 6898640"/>
              <a:gd name="connsiteX1" fmla="*/ 4929596 w 7794716"/>
              <a:gd name="connsiteY1" fmla="*/ 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  <a:gd name="connsiteX0" fmla="*/ 0 w 7794716"/>
              <a:gd name="connsiteY0" fmla="*/ 0 h 6898640"/>
              <a:gd name="connsiteX1" fmla="*/ 5640796 w 7794716"/>
              <a:gd name="connsiteY1" fmla="*/ 3048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4716" h="6898640">
                <a:moveTo>
                  <a:pt x="0" y="0"/>
                </a:moveTo>
                <a:lnTo>
                  <a:pt x="5640796" y="30480"/>
                </a:lnTo>
                <a:lnTo>
                  <a:pt x="7794716" y="6898640"/>
                </a:lnTo>
                <a:lnTo>
                  <a:pt x="10160" y="6888480"/>
                </a:lnTo>
                <a:cubicBezTo>
                  <a:pt x="6773" y="4592320"/>
                  <a:pt x="3387" y="229616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5"/>
          </p:nvPr>
        </p:nvSpPr>
        <p:spPr>
          <a:xfrm>
            <a:off x="7569200" y="1778000"/>
            <a:ext cx="4175760" cy="442975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7569200" y="485726"/>
            <a:ext cx="4175760" cy="1170354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rgbClr val="FCB24C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27039" y="1778000"/>
            <a:ext cx="5272722" cy="4429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9615" y="365126"/>
            <a:ext cx="6702865" cy="11995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9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3388" y="1468658"/>
            <a:ext cx="11315472" cy="4773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608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>
          <a:xfrm rot="10800000" flipH="1" flipV="1">
            <a:off x="4460240" y="2580640"/>
            <a:ext cx="2854956" cy="429768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flipV="1">
            <a:off x="-8789" y="-20320"/>
            <a:ext cx="7794716" cy="6898640"/>
          </a:xfrm>
          <a:custGeom>
            <a:avLst/>
            <a:gdLst>
              <a:gd name="connsiteX0" fmla="*/ 0 w 4025356"/>
              <a:gd name="connsiteY0" fmla="*/ 0 h 6858000"/>
              <a:gd name="connsiteX1" fmla="*/ 4025356 w 4025356"/>
              <a:gd name="connsiteY1" fmla="*/ 0 h 6858000"/>
              <a:gd name="connsiteX2" fmla="*/ 4025356 w 4025356"/>
              <a:gd name="connsiteY2" fmla="*/ 6858000 h 6858000"/>
              <a:gd name="connsiteX3" fmla="*/ 0 w 4025356"/>
              <a:gd name="connsiteY3" fmla="*/ 6858000 h 6858000"/>
              <a:gd name="connsiteX4" fmla="*/ 0 w 4025356"/>
              <a:gd name="connsiteY4" fmla="*/ 0 h 6858000"/>
              <a:gd name="connsiteX0" fmla="*/ 0 w 9633676"/>
              <a:gd name="connsiteY0" fmla="*/ 0 h 6888480"/>
              <a:gd name="connsiteX1" fmla="*/ 4025356 w 9633676"/>
              <a:gd name="connsiteY1" fmla="*/ 0 h 6888480"/>
              <a:gd name="connsiteX2" fmla="*/ 9633676 w 9633676"/>
              <a:gd name="connsiteY2" fmla="*/ 6888480 h 6888480"/>
              <a:gd name="connsiteX3" fmla="*/ 0 w 9633676"/>
              <a:gd name="connsiteY3" fmla="*/ 6858000 h 6888480"/>
              <a:gd name="connsiteX4" fmla="*/ 0 w 9633676"/>
              <a:gd name="connsiteY4" fmla="*/ 0 h 6888480"/>
              <a:gd name="connsiteX0" fmla="*/ 0 w 9633676"/>
              <a:gd name="connsiteY0" fmla="*/ 0 h 6888480"/>
              <a:gd name="connsiteX1" fmla="*/ 4025356 w 9633676"/>
              <a:gd name="connsiteY1" fmla="*/ 0 h 6888480"/>
              <a:gd name="connsiteX2" fmla="*/ 9633676 w 9633676"/>
              <a:gd name="connsiteY2" fmla="*/ 6888480 h 6888480"/>
              <a:gd name="connsiteX3" fmla="*/ 10160 w 9633676"/>
              <a:gd name="connsiteY3" fmla="*/ 6888480 h 6888480"/>
              <a:gd name="connsiteX4" fmla="*/ 0 w 9633676"/>
              <a:gd name="connsiteY4" fmla="*/ 0 h 6888480"/>
              <a:gd name="connsiteX0" fmla="*/ 0 w 7774396"/>
              <a:gd name="connsiteY0" fmla="*/ 0 h 6888480"/>
              <a:gd name="connsiteX1" fmla="*/ 4025356 w 7774396"/>
              <a:gd name="connsiteY1" fmla="*/ 0 h 6888480"/>
              <a:gd name="connsiteX2" fmla="*/ 7774396 w 7774396"/>
              <a:gd name="connsiteY2" fmla="*/ 6807200 h 6888480"/>
              <a:gd name="connsiteX3" fmla="*/ 10160 w 7774396"/>
              <a:gd name="connsiteY3" fmla="*/ 6888480 h 6888480"/>
              <a:gd name="connsiteX4" fmla="*/ 0 w 7774396"/>
              <a:gd name="connsiteY4" fmla="*/ 0 h 6888480"/>
              <a:gd name="connsiteX0" fmla="*/ 0 w 7794716"/>
              <a:gd name="connsiteY0" fmla="*/ 0 h 6898640"/>
              <a:gd name="connsiteX1" fmla="*/ 4025356 w 7794716"/>
              <a:gd name="connsiteY1" fmla="*/ 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  <a:gd name="connsiteX0" fmla="*/ 0 w 7794716"/>
              <a:gd name="connsiteY0" fmla="*/ 0 h 6898640"/>
              <a:gd name="connsiteX1" fmla="*/ 4929596 w 7794716"/>
              <a:gd name="connsiteY1" fmla="*/ 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  <a:gd name="connsiteX0" fmla="*/ 0 w 7794716"/>
              <a:gd name="connsiteY0" fmla="*/ 0 h 6898640"/>
              <a:gd name="connsiteX1" fmla="*/ 5640796 w 7794716"/>
              <a:gd name="connsiteY1" fmla="*/ 3048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4716" h="6898640">
                <a:moveTo>
                  <a:pt x="0" y="0"/>
                </a:moveTo>
                <a:lnTo>
                  <a:pt x="5640796" y="30480"/>
                </a:lnTo>
                <a:lnTo>
                  <a:pt x="7794716" y="6898640"/>
                </a:lnTo>
                <a:lnTo>
                  <a:pt x="10160" y="6888480"/>
                </a:lnTo>
                <a:cubicBezTo>
                  <a:pt x="6773" y="4592320"/>
                  <a:pt x="3387" y="229616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5"/>
          </p:nvPr>
        </p:nvSpPr>
        <p:spPr>
          <a:xfrm>
            <a:off x="7569200" y="1778000"/>
            <a:ext cx="4175760" cy="4429759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7569200" y="485726"/>
            <a:ext cx="4175760" cy="1170354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chemeClr val="accent5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27039" y="1778000"/>
            <a:ext cx="5272722" cy="4429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9615" y="365126"/>
            <a:ext cx="6702865" cy="11995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23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9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 rot="10800000" flipV="1">
            <a:off x="-816" y="-3766"/>
            <a:ext cx="17717315" cy="6870233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52412"/>
              <a:gd name="connsiteX1" fmla="*/ 11030763 w 11030763"/>
              <a:gd name="connsiteY1" fmla="*/ 2996 h 6652412"/>
              <a:gd name="connsiteX2" fmla="*/ 11030763 w 11030763"/>
              <a:gd name="connsiteY2" fmla="*/ 6636033 h 6652412"/>
              <a:gd name="connsiteX3" fmla="*/ 3212636 w 11030763"/>
              <a:gd name="connsiteY3" fmla="*/ 6652412 h 6652412"/>
              <a:gd name="connsiteX4" fmla="*/ 0 w 11030763"/>
              <a:gd name="connsiteY4" fmla="*/ 0 h 6652412"/>
              <a:gd name="connsiteX0" fmla="*/ 0 w 11046873"/>
              <a:gd name="connsiteY0" fmla="*/ 0 h 6652412"/>
              <a:gd name="connsiteX1" fmla="*/ 11030763 w 11046873"/>
              <a:gd name="connsiteY1" fmla="*/ 2996 h 6652412"/>
              <a:gd name="connsiteX2" fmla="*/ 11046873 w 11046873"/>
              <a:gd name="connsiteY2" fmla="*/ 6652412 h 6652412"/>
              <a:gd name="connsiteX3" fmla="*/ 3212636 w 11046873"/>
              <a:gd name="connsiteY3" fmla="*/ 6652412 h 6652412"/>
              <a:gd name="connsiteX4" fmla="*/ 0 w 11046873"/>
              <a:gd name="connsiteY4" fmla="*/ 0 h 6652412"/>
              <a:gd name="connsiteX0" fmla="*/ 0 w 11046873"/>
              <a:gd name="connsiteY0" fmla="*/ 0 h 6652412"/>
              <a:gd name="connsiteX1" fmla="*/ 11038819 w 11046873"/>
              <a:gd name="connsiteY1" fmla="*/ 11209 h 6652412"/>
              <a:gd name="connsiteX2" fmla="*/ 11046873 w 11046873"/>
              <a:gd name="connsiteY2" fmla="*/ 6652412 h 6652412"/>
              <a:gd name="connsiteX3" fmla="*/ 3212636 w 11046873"/>
              <a:gd name="connsiteY3" fmla="*/ 6652412 h 6652412"/>
              <a:gd name="connsiteX4" fmla="*/ 0 w 11046873"/>
              <a:gd name="connsiteY4" fmla="*/ 0 h 6652412"/>
              <a:gd name="connsiteX0" fmla="*/ 0 w 11046873"/>
              <a:gd name="connsiteY0" fmla="*/ 5217 h 6657629"/>
              <a:gd name="connsiteX1" fmla="*/ 11038819 w 11046873"/>
              <a:gd name="connsiteY1" fmla="*/ 0 h 6657629"/>
              <a:gd name="connsiteX2" fmla="*/ 11046873 w 11046873"/>
              <a:gd name="connsiteY2" fmla="*/ 6657629 h 6657629"/>
              <a:gd name="connsiteX3" fmla="*/ 3212636 w 11046873"/>
              <a:gd name="connsiteY3" fmla="*/ 6657629 h 6657629"/>
              <a:gd name="connsiteX4" fmla="*/ 0 w 11046873"/>
              <a:gd name="connsiteY4" fmla="*/ 5217 h 6657629"/>
              <a:gd name="connsiteX0" fmla="*/ 0 w 11047648"/>
              <a:gd name="connsiteY0" fmla="*/ 0 h 6652412"/>
              <a:gd name="connsiteX1" fmla="*/ 11046873 w 11047648"/>
              <a:gd name="connsiteY1" fmla="*/ 2995 h 6652412"/>
              <a:gd name="connsiteX2" fmla="*/ 11046873 w 11047648"/>
              <a:gd name="connsiteY2" fmla="*/ 6652412 h 6652412"/>
              <a:gd name="connsiteX3" fmla="*/ 3212636 w 11047648"/>
              <a:gd name="connsiteY3" fmla="*/ 6652412 h 6652412"/>
              <a:gd name="connsiteX4" fmla="*/ 0 w 11047648"/>
              <a:gd name="connsiteY4" fmla="*/ 0 h 665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7648" h="6652412">
                <a:moveTo>
                  <a:pt x="0" y="0"/>
                </a:moveTo>
                <a:lnTo>
                  <a:pt x="11046873" y="2995"/>
                </a:lnTo>
                <a:cubicBezTo>
                  <a:pt x="11049558" y="2216729"/>
                  <a:pt x="11044188" y="4438678"/>
                  <a:pt x="11046873" y="6652412"/>
                </a:cubicBezTo>
                <a:lnTo>
                  <a:pt x="3212636" y="665241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3388" y="1468658"/>
            <a:ext cx="11315472" cy="47731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24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Photos, Content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 userDrawn="1"/>
        </p:nvSpPr>
        <p:spPr>
          <a:xfrm>
            <a:off x="5639262" y="4838699"/>
            <a:ext cx="2019301" cy="201930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5384" y="762000"/>
            <a:ext cx="5664070" cy="12954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85840" y="2233246"/>
            <a:ext cx="5663248" cy="39484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5635625" cy="3330286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-1" y="3393323"/>
            <a:ext cx="5635625" cy="3464677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1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Photos, Content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 userDrawn="1"/>
        </p:nvSpPr>
        <p:spPr>
          <a:xfrm>
            <a:off x="5639262" y="4838699"/>
            <a:ext cx="2019301" cy="201930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5384" y="762000"/>
            <a:ext cx="5664070" cy="12954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85840" y="2233246"/>
            <a:ext cx="5663248" cy="39484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5635625" cy="3330286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-1" y="3393323"/>
            <a:ext cx="5635625" cy="3464677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00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Photos, Conten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 userDrawn="1"/>
        </p:nvSpPr>
        <p:spPr>
          <a:xfrm>
            <a:off x="5639262" y="4838699"/>
            <a:ext cx="2019301" cy="201930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5384" y="762000"/>
            <a:ext cx="5664070" cy="12954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85840" y="2233246"/>
            <a:ext cx="5663248" cy="39484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5635625" cy="3330286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-1" y="3393323"/>
            <a:ext cx="5635625" cy="3464677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Photos,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 userDrawn="1"/>
        </p:nvSpPr>
        <p:spPr>
          <a:xfrm>
            <a:off x="5639262" y="4838699"/>
            <a:ext cx="2019301" cy="2019301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5384" y="762000"/>
            <a:ext cx="5664070" cy="12954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85840" y="2233246"/>
            <a:ext cx="5663248" cy="39484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5635625" cy="3330286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-1" y="3393323"/>
            <a:ext cx="5635625" cy="3464677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9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rot="10800000">
            <a:off x="10972799" y="-6021"/>
            <a:ext cx="1231237" cy="1231237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11309839" cy="971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615" y="1468315"/>
            <a:ext cx="11309839" cy="4708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062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rownWhite.png"/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2" r:id="rId2"/>
    <p:sldLayoutId id="2147483668" r:id="rId3"/>
    <p:sldLayoutId id="2147483650" r:id="rId4"/>
    <p:sldLayoutId id="2147483701" r:id="rId5"/>
    <p:sldLayoutId id="2147483671" r:id="rId6"/>
    <p:sldLayoutId id="2147483697" r:id="rId7"/>
    <p:sldLayoutId id="2147483698" r:id="rId8"/>
    <p:sldLayoutId id="2147483699" r:id="rId9"/>
    <p:sldLayoutId id="2147483700" r:id="rId10"/>
    <p:sldLayoutId id="2147483702" r:id="rId11"/>
    <p:sldLayoutId id="2147483691" r:id="rId12"/>
    <p:sldLayoutId id="2147483692" r:id="rId13"/>
    <p:sldLayoutId id="2147483693" r:id="rId14"/>
    <p:sldLayoutId id="2147483666" r:id="rId15"/>
    <p:sldLayoutId id="2147483694" r:id="rId16"/>
    <p:sldLayoutId id="2147483695" r:id="rId17"/>
    <p:sldLayoutId id="2147483659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69" r:id="rId24"/>
    <p:sldLayoutId id="2147483685" r:id="rId25"/>
    <p:sldLayoutId id="2147483681" r:id="rId26"/>
    <p:sldLayoutId id="2147483682" r:id="rId27"/>
    <p:sldLayoutId id="2147483683" r:id="rId28"/>
    <p:sldLayoutId id="2147483684" r:id="rId29"/>
    <p:sldLayoutId id="2147483670" r:id="rId30"/>
    <p:sldLayoutId id="2147483703" r:id="rId31"/>
    <p:sldLayoutId id="2147483677" r:id="rId32"/>
    <p:sldLayoutId id="2147483678" r:id="rId33"/>
    <p:sldLayoutId id="2147483679" r:id="rId34"/>
    <p:sldLayoutId id="2147483680" r:id="rId35"/>
    <p:sldLayoutId id="2147483658" r:id="rId36"/>
    <p:sldLayoutId id="2147483673" r:id="rId37"/>
    <p:sldLayoutId id="2147483674" r:id="rId38"/>
    <p:sldLayoutId id="2147483676" r:id="rId39"/>
    <p:sldLayoutId id="2147483675" r:id="rId40"/>
    <p:sldLayoutId id="2147483654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bg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bg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600" kern="1200">
          <a:solidFill>
            <a:schemeClr val="bg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400" kern="1200">
          <a:solidFill>
            <a:schemeClr val="bg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400" kern="1200">
          <a:solidFill>
            <a:schemeClr val="bg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mallbiztrends.com/2013/09/implementing-change-programs.html" TargetMode="External"/><Relationship Id="rId2" Type="http://schemas.openxmlformats.org/officeDocument/2006/relationships/hyperlink" Target="https://www.jmu.edu/assessment/sass/step%207%20use%20of%20results.shtml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Office of Assessment and Planning for SEES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November </a:t>
            </a:r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Change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2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Program assessment does not end with presenting the data and writing a report. In order to benefit from all of your hard work you have to put your findings to use!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DA5120"/>
                </a:solidFill>
              </a:rPr>
              <a:t>Use your findings to figure out how you will achieve desired outcomes</a:t>
            </a:r>
            <a:endParaRPr lang="en-US" dirty="0">
              <a:solidFill>
                <a:srgbClr val="DA5120"/>
              </a:solidFill>
            </a:endParaRPr>
          </a:p>
          <a:p>
            <a:pPr lvl="0"/>
            <a:r>
              <a:rPr lang="en-US" dirty="0"/>
              <a:t>Your findings tell you what </a:t>
            </a:r>
            <a:r>
              <a:rPr lang="en-US" i="1" dirty="0"/>
              <a:t>is</a:t>
            </a:r>
            <a:r>
              <a:rPr lang="en-US" dirty="0"/>
              <a:t> and </a:t>
            </a:r>
            <a:r>
              <a:rPr lang="en-US" i="1" dirty="0"/>
              <a:t>is not </a:t>
            </a:r>
            <a:r>
              <a:rPr lang="en-US" dirty="0"/>
              <a:t>working. </a:t>
            </a:r>
          </a:p>
          <a:p>
            <a:pPr lvl="0"/>
            <a:r>
              <a:rPr lang="en-US" dirty="0"/>
              <a:t>If you completed a pre and post-test, use that information to see if you are ready to move forward with outcome assessment.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DA5120"/>
                </a:solidFill>
              </a:rPr>
              <a:t>Emphasize the connections between your program and your goals</a:t>
            </a:r>
            <a:endParaRPr lang="en-US" dirty="0">
              <a:solidFill>
                <a:srgbClr val="DA5120"/>
              </a:solidFill>
            </a:endParaRPr>
          </a:p>
          <a:p>
            <a:pPr lvl="0"/>
            <a:r>
              <a:rPr lang="en-US" dirty="0"/>
              <a:t>The connection should be </a:t>
            </a:r>
            <a:r>
              <a:rPr lang="en-US" u="sng" dirty="0"/>
              <a:t>evidence-based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When implementing change, you should have enough data to support that the change you are making will have a positive impact on your program.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79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Stages of Implementing Change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 smtClean="0"/>
              <a:t>Understand </a:t>
            </a:r>
            <a:r>
              <a:rPr lang="en-US" b="1" dirty="0"/>
              <a:t>and Communicate the </a:t>
            </a:r>
            <a:r>
              <a:rPr lang="en-US" b="1" dirty="0" smtClean="0"/>
              <a:t>Rationale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making any change to a program or service, it is important that you fully understand </a:t>
            </a:r>
            <a:r>
              <a:rPr lang="en-US" b="1" dirty="0">
                <a:solidFill>
                  <a:srgbClr val="DA5120"/>
                </a:solidFill>
              </a:rPr>
              <a:t>why</a:t>
            </a:r>
            <a:r>
              <a:rPr lang="en-US" dirty="0"/>
              <a:t> the change is being made and </a:t>
            </a:r>
            <a:r>
              <a:rPr lang="en-US" b="1" dirty="0">
                <a:solidFill>
                  <a:srgbClr val="DA5120"/>
                </a:solidFill>
              </a:rPr>
              <a:t>what</a:t>
            </a:r>
            <a:r>
              <a:rPr lang="en-US" dirty="0"/>
              <a:t> you are going to do to ensure change is implemented smoothly. </a:t>
            </a:r>
          </a:p>
          <a:p>
            <a:pPr marL="0" indent="0">
              <a:buNone/>
            </a:pPr>
            <a:r>
              <a:rPr lang="en-US" dirty="0"/>
              <a:t>It is important to be transparent about your goals when changing your programing and services.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4F7D0B0-7E7B-4879-A888-F5F2D3156A7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801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/>
              <a:t>Implement Change in </a:t>
            </a:r>
            <a:r>
              <a:rPr lang="en-US" b="1" dirty="0" smtClean="0"/>
              <a:t>Phases</a:t>
            </a: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If </a:t>
            </a:r>
            <a:r>
              <a:rPr lang="en-US" dirty="0"/>
              <a:t>possible, change the program/services in phases so you can monitor differences in real time.</a:t>
            </a: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complete overhaul could leave room for costly implementation errors.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Stages of Implementing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24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/>
              <a:t>Evaluate, Review, Report, </a:t>
            </a:r>
            <a:r>
              <a:rPr lang="en-US" b="1" dirty="0" smtClean="0"/>
              <a:t>Re-Evaluate</a:t>
            </a:r>
          </a:p>
          <a:p>
            <a:pPr marL="0" lvl="0" indent="0">
              <a:buNone/>
            </a:pPr>
            <a:endParaRPr lang="en-US" dirty="0"/>
          </a:p>
          <a:p>
            <a:r>
              <a:rPr lang="en-US" dirty="0" smtClean="0"/>
              <a:t>Program/service </a:t>
            </a:r>
            <a:r>
              <a:rPr lang="en-US" dirty="0"/>
              <a:t>improvement is an ongoing process</a:t>
            </a:r>
          </a:p>
          <a:p>
            <a:r>
              <a:rPr lang="en-US" dirty="0"/>
              <a:t>There will always be room for improvement.</a:t>
            </a:r>
          </a:p>
          <a:p>
            <a:r>
              <a:rPr lang="en-US" dirty="0"/>
              <a:t> Monitor your implementation fidelity and program effectiveness through reinforcement and revision.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Stages of Implementing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49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Your program/services will not change just because you have taken the steps to assess it. </a:t>
            </a:r>
          </a:p>
          <a:p>
            <a:r>
              <a:rPr lang="en-US" dirty="0"/>
              <a:t>Use your findings to discover new ways to improve your program/services.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Assessment is just a tool to help you better understand your program and, in turn, make changes that will have a positive impact on student learning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!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In Mind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4F7D0B0-7E7B-4879-A888-F5F2D3156A72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424227593"/>
              </p:ext>
            </p:extLst>
          </p:nvPr>
        </p:nvGraphicFramePr>
        <p:xfrm>
          <a:off x="7368111" y="1564640"/>
          <a:ext cx="4601845" cy="4746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342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/>
              <a:t>James Madison University. (2018). </a:t>
            </a:r>
            <a:r>
              <a:rPr lang="en-US" sz="1400" i="1" dirty="0"/>
              <a:t>Reporting &amp; use of results</a:t>
            </a:r>
            <a:r>
              <a:rPr lang="en-US" sz="1400" dirty="0"/>
              <a:t>. Retrieved </a:t>
            </a:r>
            <a:r>
              <a:rPr lang="en-US" sz="1400" dirty="0" smtClean="0"/>
              <a:t>from </a:t>
            </a:r>
            <a:r>
              <a:rPr lang="en-US" sz="1400" u="sng" dirty="0" smtClean="0">
                <a:hlinkClick r:id="rId2"/>
              </a:rPr>
              <a:t>https</a:t>
            </a:r>
            <a:r>
              <a:rPr lang="en-US" sz="1400" u="sng" dirty="0">
                <a:hlinkClick r:id="rId2"/>
              </a:rPr>
              <a:t>://www.jmu.edu/assessment/sass/step 7 use of </a:t>
            </a:r>
            <a:r>
              <a:rPr lang="en-US" sz="1400" u="sng" dirty="0" smtClean="0">
                <a:hlinkClick r:id="rId2"/>
              </a:rPr>
              <a:t>results.shtml</a:t>
            </a:r>
            <a:endParaRPr lang="en-US" sz="1400" u="sng" dirty="0" smtClean="0"/>
          </a:p>
          <a:p>
            <a:pPr marL="0" indent="0">
              <a:buNone/>
            </a:pPr>
            <a:endParaRPr lang="en-US" sz="1400" u="sng" dirty="0"/>
          </a:p>
          <a:p>
            <a:pPr marL="0" indent="0">
              <a:buNone/>
            </a:pPr>
            <a:r>
              <a:rPr lang="en-US" sz="1400" dirty="0"/>
              <a:t>Kirke, D. (2013). How to implement and manage successful change programs. Retrieved </a:t>
            </a:r>
            <a:r>
              <a:rPr lang="en-US" sz="1400" dirty="0" smtClean="0"/>
              <a:t>from </a:t>
            </a:r>
            <a:r>
              <a:rPr lang="en-US" sz="1400" u="sng" dirty="0">
                <a:hlinkClick r:id="rId3"/>
              </a:rPr>
              <a:t>https://</a:t>
            </a:r>
            <a:r>
              <a:rPr lang="en-US" sz="1400" u="sng" dirty="0" smtClean="0">
                <a:hlinkClick r:id="rId3"/>
              </a:rPr>
              <a:t>smallbiztrends.com/2013/09/implementing-change-programs.html</a:t>
            </a:r>
            <a:endParaRPr lang="en-US" sz="1400" u="sng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Mind Tools Content Team. (2018). Kotter's 8-step change model implementing change </a:t>
            </a:r>
            <a:r>
              <a:rPr lang="en-US" sz="1400" dirty="0" smtClean="0"/>
              <a:t>powerfully </a:t>
            </a:r>
            <a:r>
              <a:rPr lang="en-US" sz="1400" dirty="0"/>
              <a:t>and successfully. Retrieved from </a:t>
            </a:r>
            <a:r>
              <a:rPr lang="en-US" sz="1400" u="sng" dirty="0" smtClean="0"/>
              <a:t>https</a:t>
            </a:r>
            <a:r>
              <a:rPr lang="en-US" sz="1400" u="sng" dirty="0"/>
              <a:t>://www.mindtools.com/pages/article/newPPM_82.htm</a:t>
            </a:r>
            <a:r>
              <a:rPr lang="en-US" sz="14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4F7D0B0-7E7B-4879-A888-F5F2D3156A7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9041"/>
      </p:ext>
    </p:extLst>
  </p:cSld>
  <p:clrMapOvr>
    <a:masterClrMapping/>
  </p:clrMapOvr>
</p:sld>
</file>

<file path=ppt/theme/theme1.xml><?xml version="1.0" encoding="utf-8"?>
<a:theme xmlns:a="http://schemas.openxmlformats.org/drawingml/2006/main" name="ODU Angle Theme">
  <a:themeElements>
    <a:clrScheme name="Custom 1">
      <a:dk1>
        <a:srgbClr val="043657"/>
      </a:dk1>
      <a:lt1>
        <a:sysClr val="window" lastClr="FFFFFF"/>
      </a:lt1>
      <a:dk2>
        <a:srgbClr val="043657"/>
      </a:dk2>
      <a:lt2>
        <a:srgbClr val="FFFFFF"/>
      </a:lt2>
      <a:accent1>
        <a:srgbClr val="57C1EA"/>
      </a:accent1>
      <a:accent2>
        <a:srgbClr val="83CDB8"/>
      </a:accent2>
      <a:accent3>
        <a:srgbClr val="E0E329"/>
      </a:accent3>
      <a:accent4>
        <a:srgbClr val="FCB24C"/>
      </a:accent4>
      <a:accent5>
        <a:srgbClr val="9264AA"/>
      </a:accent5>
      <a:accent6>
        <a:srgbClr val="FFD140"/>
      </a:accent6>
      <a:hlink>
        <a:srgbClr val="98C5EA"/>
      </a:hlink>
      <a:folHlink>
        <a:srgbClr val="838A8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ODU-PowerPoint_Angle-Theme</Template>
  <TotalTime>139</TotalTime>
  <Words>374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</vt:lpstr>
      <vt:lpstr>ODU Angle Theme</vt:lpstr>
      <vt:lpstr>Changes</vt:lpstr>
      <vt:lpstr>Implementing Change</vt:lpstr>
      <vt:lpstr>The Stages of Implementing Change</vt:lpstr>
      <vt:lpstr>The Stages of Implementing Change</vt:lpstr>
      <vt:lpstr>The Stages of Implementing Change</vt:lpstr>
      <vt:lpstr>Keep In Mind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ODU PRESENTATION</dc:title>
  <dc:creator>Spears, Kayla M.</dc:creator>
  <cp:lastModifiedBy>Ndandula, Rodin M.</cp:lastModifiedBy>
  <cp:revision>3</cp:revision>
  <dcterms:created xsi:type="dcterms:W3CDTF">2017-04-24T13:01:22Z</dcterms:created>
  <dcterms:modified xsi:type="dcterms:W3CDTF">2019-02-07T14:34:22Z</dcterms:modified>
</cp:coreProperties>
</file>