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83" r:id="rId5"/>
    <p:sldId id="383" r:id="rId6"/>
    <p:sldId id="353" r:id="rId7"/>
    <p:sldId id="358" r:id="rId8"/>
    <p:sldId id="359" r:id="rId9"/>
    <p:sldId id="361" r:id="rId10"/>
    <p:sldId id="384" r:id="rId11"/>
    <p:sldId id="313" r:id="rId12"/>
    <p:sldId id="362" r:id="rId13"/>
    <p:sldId id="365" r:id="rId14"/>
    <p:sldId id="370" r:id="rId15"/>
    <p:sldId id="378" r:id="rId16"/>
    <p:sldId id="385" r:id="rId17"/>
    <p:sldId id="386" r:id="rId18"/>
    <p:sldId id="766" r:id="rId19"/>
    <p:sldId id="270" r:id="rId20"/>
    <p:sldId id="387" r:id="rId21"/>
    <p:sldId id="764" r:id="rId22"/>
    <p:sldId id="389" r:id="rId23"/>
    <p:sldId id="388" r:id="rId24"/>
    <p:sldId id="765" r:id="rId25"/>
    <p:sldId id="269" r:id="rId26"/>
    <p:sldId id="301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erger" initials="KB" lastIdx="5" clrIdx="0">
    <p:extLst>
      <p:ext uri="{19B8F6BF-5375-455C-9EA6-DF929625EA0E}">
        <p15:presenceInfo xmlns:p15="http://schemas.microsoft.com/office/powerpoint/2012/main" userId="S-1-5-21-2423952825-419121147-1079458814-1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4" autoAdjust="0"/>
    <p:restoredTop sz="69908" autoAdjust="0"/>
  </p:normalViewPr>
  <p:slideViewPr>
    <p:cSldViewPr snapToGrid="0">
      <p:cViewPr varScale="1">
        <p:scale>
          <a:sx n="45" d="100"/>
          <a:sy n="45" d="100"/>
        </p:scale>
        <p:origin x="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 Del Pilar" userId="7d78fb35-94f5-4bc8-b051-8cc7c591ecd1" providerId="ADAL" clId="{1862EEE5-9375-41B4-972E-A5C6D5B07919}"/>
    <pc:docChg chg="modSld">
      <pc:chgData name="Wil Del Pilar" userId="7d78fb35-94f5-4bc8-b051-8cc7c591ecd1" providerId="ADAL" clId="{1862EEE5-9375-41B4-972E-A5C6D5B07919}" dt="2021-10-06T16:32:36.096" v="26" actId="20577"/>
      <pc:docMkLst>
        <pc:docMk/>
      </pc:docMkLst>
      <pc:sldChg chg="modSp">
        <pc:chgData name="Wil Del Pilar" userId="7d78fb35-94f5-4bc8-b051-8cc7c591ecd1" providerId="ADAL" clId="{1862EEE5-9375-41B4-972E-A5C6D5B07919}" dt="2021-10-06T16:32:36.096" v="26" actId="20577"/>
        <pc:sldMkLst>
          <pc:docMk/>
          <pc:sldMk cId="2335756072" sldId="764"/>
        </pc:sldMkLst>
        <pc:graphicFrameChg chg="mod">
          <ac:chgData name="Wil Del Pilar" userId="7d78fb35-94f5-4bc8-b051-8cc7c591ecd1" providerId="ADAL" clId="{1862EEE5-9375-41B4-972E-A5C6D5B07919}" dt="2021-10-06T16:32:36.096" v="26" actId="20577"/>
          <ac:graphicFrameMkLst>
            <pc:docMk/>
            <pc:sldMk cId="2335756072" sldId="764"/>
            <ac:graphicFrameMk id="9" creationId="{16BA84DA-D3F9-4DCC-90C4-89BB26EB71C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A-4038-9C60-C265AA6E9F7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A-4038-9C60-C265AA6E9F7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7A-4038-9C60-C265AA6E9F7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7A-4038-9C60-C265AA6E9F7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7A-4038-9C60-C265AA6E9F7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37A-4038-9C60-C265AA6E9F7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37A-4038-9C60-C265AA6E9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Reach Highest Quintile</c:v>
                </c:pt>
                <c:pt idx="1">
                  <c:v>Reach 4th Quintile</c:v>
                </c:pt>
                <c:pt idx="2">
                  <c:v>Reach 3rd Quintile</c:v>
                </c:pt>
                <c:pt idx="3">
                  <c:v>Reach 2nd Quintile</c:v>
                </c:pt>
                <c:pt idx="4">
                  <c:v>Stay in Bottom Quintile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0.13</c:v>
                </c:pt>
                <c:pt idx="3">
                  <c:v>0.26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7A-4038-9C60-C265AA6E9F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9-4543-B047-2ABE2E6C3FC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9-4543-B047-2ABE2E6C3FC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99-4543-B047-2ABE2E6C3FC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99-4543-B047-2ABE2E6C3FC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99-4543-B047-2ABE2E6C3FC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99-4543-B047-2ABE2E6C3FC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699-4543-B047-2ABE2E6C3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Reach Highest Quintile</c:v>
                </c:pt>
                <c:pt idx="1">
                  <c:v>Reach 4th Quintile</c:v>
                </c:pt>
                <c:pt idx="2">
                  <c:v>Reach 3rd Quintile</c:v>
                </c:pt>
                <c:pt idx="3">
                  <c:v>Reach 2nd Quintile</c:v>
                </c:pt>
                <c:pt idx="4">
                  <c:v>Stay in Bottom Quintile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0.21</c:v>
                </c:pt>
                <c:pt idx="2">
                  <c:v>0.26</c:v>
                </c:pt>
                <c:pt idx="3">
                  <c:v>0.17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99-4543-B047-2ABE2E6C3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9CBB2-DA73-4717-852B-2467E0041A5A}" type="doc">
      <dgm:prSet loTypeId="urn:microsoft.com/office/officeart/2005/8/layout/radial5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5A5ED25-B719-41DF-AAA5-FB818EB33710}">
      <dgm:prSet phldrT="[Text]"/>
      <dgm:spPr/>
      <dgm:t>
        <a:bodyPr/>
        <a:lstStyle/>
        <a:p>
          <a:r>
            <a:rPr lang="en-US"/>
            <a:t>Education Debt</a:t>
          </a:r>
          <a:endParaRPr lang="en-US" dirty="0"/>
        </a:p>
      </dgm:t>
    </dgm:pt>
    <dgm:pt modelId="{8ACB1678-B266-4DD2-BA6B-C9146B96BD68}" type="parTrans" cxnId="{984E43C2-59EC-4C66-8A15-99E54E6DC67C}">
      <dgm:prSet/>
      <dgm:spPr/>
      <dgm:t>
        <a:bodyPr/>
        <a:lstStyle/>
        <a:p>
          <a:endParaRPr lang="en-US"/>
        </a:p>
      </dgm:t>
    </dgm:pt>
    <dgm:pt modelId="{8C5FD76D-3DF0-4BF6-8B27-DE511EBDB73D}" type="sibTrans" cxnId="{984E43C2-59EC-4C66-8A15-99E54E6DC67C}">
      <dgm:prSet/>
      <dgm:spPr/>
      <dgm:t>
        <a:bodyPr/>
        <a:lstStyle/>
        <a:p>
          <a:endParaRPr lang="en-US"/>
        </a:p>
      </dgm:t>
    </dgm:pt>
    <dgm:pt modelId="{67C2F3A9-F91D-4CBE-8229-DDA39F9D950D}">
      <dgm:prSet phldrT="[Text]"/>
      <dgm:spPr/>
      <dgm:t>
        <a:bodyPr/>
        <a:lstStyle/>
        <a:p>
          <a:r>
            <a:rPr lang="en-US"/>
            <a:t>Historical Debt</a:t>
          </a:r>
          <a:endParaRPr lang="en-US" dirty="0"/>
        </a:p>
      </dgm:t>
    </dgm:pt>
    <dgm:pt modelId="{821975FD-3593-4F13-935A-21176121CBAC}" type="parTrans" cxnId="{16439E37-E3CE-4314-BF83-8F077FE090A5}">
      <dgm:prSet/>
      <dgm:spPr/>
      <dgm:t>
        <a:bodyPr/>
        <a:lstStyle/>
        <a:p>
          <a:endParaRPr lang="en-US"/>
        </a:p>
      </dgm:t>
    </dgm:pt>
    <dgm:pt modelId="{2E6865BE-9516-4AE2-A15E-774A6BDBFE19}" type="sibTrans" cxnId="{16439E37-E3CE-4314-BF83-8F077FE090A5}">
      <dgm:prSet/>
      <dgm:spPr/>
      <dgm:t>
        <a:bodyPr/>
        <a:lstStyle/>
        <a:p>
          <a:endParaRPr lang="en-US"/>
        </a:p>
      </dgm:t>
    </dgm:pt>
    <dgm:pt modelId="{14C386D1-6B76-4784-BD07-5A3210F796F6}">
      <dgm:prSet phldrT="[Text]"/>
      <dgm:spPr/>
      <dgm:t>
        <a:bodyPr/>
        <a:lstStyle/>
        <a:p>
          <a:r>
            <a:rPr lang="en-US"/>
            <a:t>Economic Debt</a:t>
          </a:r>
          <a:endParaRPr lang="en-US" dirty="0"/>
        </a:p>
      </dgm:t>
    </dgm:pt>
    <dgm:pt modelId="{93C147E8-0BF8-40F3-88D1-18CD65187D17}" type="parTrans" cxnId="{D345BA35-BA10-4949-8516-0F8924A4C1B0}">
      <dgm:prSet/>
      <dgm:spPr/>
      <dgm:t>
        <a:bodyPr/>
        <a:lstStyle/>
        <a:p>
          <a:endParaRPr lang="en-US"/>
        </a:p>
      </dgm:t>
    </dgm:pt>
    <dgm:pt modelId="{490C05FF-0858-418A-A7DE-25599E11A299}" type="sibTrans" cxnId="{D345BA35-BA10-4949-8516-0F8924A4C1B0}">
      <dgm:prSet/>
      <dgm:spPr/>
      <dgm:t>
        <a:bodyPr/>
        <a:lstStyle/>
        <a:p>
          <a:endParaRPr lang="en-US"/>
        </a:p>
      </dgm:t>
    </dgm:pt>
    <dgm:pt modelId="{EFA0C267-A4A1-4594-90B3-3A26BA82B404}">
      <dgm:prSet phldrT="[Text]"/>
      <dgm:spPr/>
      <dgm:t>
        <a:bodyPr/>
        <a:lstStyle/>
        <a:p>
          <a:r>
            <a:rPr lang="en-US"/>
            <a:t>Socio political Debt</a:t>
          </a:r>
          <a:endParaRPr lang="en-US" dirty="0"/>
        </a:p>
      </dgm:t>
    </dgm:pt>
    <dgm:pt modelId="{910C6EBD-4FBE-438B-AE76-E9878EAA9B73}" type="parTrans" cxnId="{A7B159E5-BB8B-4607-A7FC-2EB4277D17A1}">
      <dgm:prSet/>
      <dgm:spPr/>
      <dgm:t>
        <a:bodyPr/>
        <a:lstStyle/>
        <a:p>
          <a:endParaRPr lang="en-US"/>
        </a:p>
      </dgm:t>
    </dgm:pt>
    <dgm:pt modelId="{EFFC72AA-5663-494C-A1AA-C8EC9412A443}" type="sibTrans" cxnId="{A7B159E5-BB8B-4607-A7FC-2EB4277D17A1}">
      <dgm:prSet/>
      <dgm:spPr/>
      <dgm:t>
        <a:bodyPr/>
        <a:lstStyle/>
        <a:p>
          <a:endParaRPr lang="en-US"/>
        </a:p>
      </dgm:t>
    </dgm:pt>
    <dgm:pt modelId="{698343A8-BD12-4870-963B-8EA3AAE1A0B9}">
      <dgm:prSet phldrT="[Text]"/>
      <dgm:spPr/>
      <dgm:t>
        <a:bodyPr/>
        <a:lstStyle/>
        <a:p>
          <a:r>
            <a:rPr lang="en-US"/>
            <a:t>Moral Debt</a:t>
          </a:r>
          <a:endParaRPr lang="en-US" dirty="0"/>
        </a:p>
      </dgm:t>
    </dgm:pt>
    <dgm:pt modelId="{BBD04C07-563D-4AC5-97CC-9B04291AA973}" type="parTrans" cxnId="{54B59754-EA52-4DE2-A584-2259C01B45DB}">
      <dgm:prSet/>
      <dgm:spPr/>
      <dgm:t>
        <a:bodyPr/>
        <a:lstStyle/>
        <a:p>
          <a:endParaRPr lang="en-US"/>
        </a:p>
      </dgm:t>
    </dgm:pt>
    <dgm:pt modelId="{18E0E692-A7B4-4391-BF79-E954C0AA3495}" type="sibTrans" cxnId="{54B59754-EA52-4DE2-A584-2259C01B45DB}">
      <dgm:prSet/>
      <dgm:spPr/>
      <dgm:t>
        <a:bodyPr/>
        <a:lstStyle/>
        <a:p>
          <a:endParaRPr lang="en-US"/>
        </a:p>
      </dgm:t>
    </dgm:pt>
    <dgm:pt modelId="{F3D60102-0A67-4311-BB71-DEDD4E5B77FA}" type="pres">
      <dgm:prSet presAssocID="{AF19CBB2-DA73-4717-852B-2467E0041A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145488-411A-420E-9F68-6F3BF79A2578}" type="pres">
      <dgm:prSet presAssocID="{C5A5ED25-B719-41DF-AAA5-FB818EB33710}" presName="centerShape" presStyleLbl="node0" presStyleIdx="0" presStyleCnt="1"/>
      <dgm:spPr/>
    </dgm:pt>
    <dgm:pt modelId="{09C076B5-E627-4EAD-9A74-8C9EDBACA5FA}" type="pres">
      <dgm:prSet presAssocID="{821975FD-3593-4F13-935A-21176121CBAC}" presName="parTrans" presStyleLbl="sibTrans2D1" presStyleIdx="0" presStyleCnt="4"/>
      <dgm:spPr/>
    </dgm:pt>
    <dgm:pt modelId="{9E4DF419-9F2E-415B-ABB7-D9FEA2EB1271}" type="pres">
      <dgm:prSet presAssocID="{821975FD-3593-4F13-935A-21176121CBAC}" presName="connectorText" presStyleLbl="sibTrans2D1" presStyleIdx="0" presStyleCnt="4"/>
      <dgm:spPr/>
    </dgm:pt>
    <dgm:pt modelId="{590B78F7-7569-46A0-BCD9-A2CE122EAAF1}" type="pres">
      <dgm:prSet presAssocID="{67C2F3A9-F91D-4CBE-8229-DDA39F9D950D}" presName="node" presStyleLbl="node1" presStyleIdx="0" presStyleCnt="4">
        <dgm:presLayoutVars>
          <dgm:bulletEnabled val="1"/>
        </dgm:presLayoutVars>
      </dgm:prSet>
      <dgm:spPr/>
    </dgm:pt>
    <dgm:pt modelId="{F947EE1B-2147-42DC-8C0A-B5897D246239}" type="pres">
      <dgm:prSet presAssocID="{93C147E8-0BF8-40F3-88D1-18CD65187D17}" presName="parTrans" presStyleLbl="sibTrans2D1" presStyleIdx="1" presStyleCnt="4"/>
      <dgm:spPr/>
    </dgm:pt>
    <dgm:pt modelId="{187DCAA2-1F10-49D5-9AC3-5BDA6F45C173}" type="pres">
      <dgm:prSet presAssocID="{93C147E8-0BF8-40F3-88D1-18CD65187D17}" presName="connectorText" presStyleLbl="sibTrans2D1" presStyleIdx="1" presStyleCnt="4"/>
      <dgm:spPr/>
    </dgm:pt>
    <dgm:pt modelId="{B8BA3B22-15B6-4F00-A490-29A200C44CDE}" type="pres">
      <dgm:prSet presAssocID="{14C386D1-6B76-4784-BD07-5A3210F796F6}" presName="node" presStyleLbl="node1" presStyleIdx="1" presStyleCnt="4">
        <dgm:presLayoutVars>
          <dgm:bulletEnabled val="1"/>
        </dgm:presLayoutVars>
      </dgm:prSet>
      <dgm:spPr/>
    </dgm:pt>
    <dgm:pt modelId="{8F9E42B7-A2F3-472F-BEFD-D87E94AA1A0B}" type="pres">
      <dgm:prSet presAssocID="{910C6EBD-4FBE-438B-AE76-E9878EAA9B73}" presName="parTrans" presStyleLbl="sibTrans2D1" presStyleIdx="2" presStyleCnt="4"/>
      <dgm:spPr/>
    </dgm:pt>
    <dgm:pt modelId="{3C19D623-CFEE-49F7-9D7D-1249EB97AB91}" type="pres">
      <dgm:prSet presAssocID="{910C6EBD-4FBE-438B-AE76-E9878EAA9B73}" presName="connectorText" presStyleLbl="sibTrans2D1" presStyleIdx="2" presStyleCnt="4"/>
      <dgm:spPr/>
    </dgm:pt>
    <dgm:pt modelId="{7887E011-0227-4623-8199-D379CFB3CE01}" type="pres">
      <dgm:prSet presAssocID="{EFA0C267-A4A1-4594-90B3-3A26BA82B404}" presName="node" presStyleLbl="node1" presStyleIdx="2" presStyleCnt="4">
        <dgm:presLayoutVars>
          <dgm:bulletEnabled val="1"/>
        </dgm:presLayoutVars>
      </dgm:prSet>
      <dgm:spPr/>
    </dgm:pt>
    <dgm:pt modelId="{C48F1FF4-2E69-4394-B1BD-68B56F6DC649}" type="pres">
      <dgm:prSet presAssocID="{BBD04C07-563D-4AC5-97CC-9B04291AA973}" presName="parTrans" presStyleLbl="sibTrans2D1" presStyleIdx="3" presStyleCnt="4"/>
      <dgm:spPr/>
    </dgm:pt>
    <dgm:pt modelId="{38D6B7B6-22BF-4A04-9849-78CFA8542E8F}" type="pres">
      <dgm:prSet presAssocID="{BBD04C07-563D-4AC5-97CC-9B04291AA973}" presName="connectorText" presStyleLbl="sibTrans2D1" presStyleIdx="3" presStyleCnt="4"/>
      <dgm:spPr/>
    </dgm:pt>
    <dgm:pt modelId="{9B341F1B-0BDF-4496-86CC-6DE0B197B2AA}" type="pres">
      <dgm:prSet presAssocID="{698343A8-BD12-4870-963B-8EA3AAE1A0B9}" presName="node" presStyleLbl="node1" presStyleIdx="3" presStyleCnt="4">
        <dgm:presLayoutVars>
          <dgm:bulletEnabled val="1"/>
        </dgm:presLayoutVars>
      </dgm:prSet>
      <dgm:spPr/>
    </dgm:pt>
  </dgm:ptLst>
  <dgm:cxnLst>
    <dgm:cxn modelId="{8C8A0405-8056-49C7-BAC7-295151389E5D}" type="presOf" srcId="{C5A5ED25-B719-41DF-AAA5-FB818EB33710}" destId="{7E145488-411A-420E-9F68-6F3BF79A2578}" srcOrd="0" destOrd="0" presId="urn:microsoft.com/office/officeart/2005/8/layout/radial5"/>
    <dgm:cxn modelId="{E0051A0B-7102-4835-B384-8DDC438910BD}" type="presOf" srcId="{AF19CBB2-DA73-4717-852B-2467E0041A5A}" destId="{F3D60102-0A67-4311-BB71-DEDD4E5B77FA}" srcOrd="0" destOrd="0" presId="urn:microsoft.com/office/officeart/2005/8/layout/radial5"/>
    <dgm:cxn modelId="{1FF54E26-2EAB-405F-B3B6-69995DC86464}" type="presOf" srcId="{BBD04C07-563D-4AC5-97CC-9B04291AA973}" destId="{38D6B7B6-22BF-4A04-9849-78CFA8542E8F}" srcOrd="1" destOrd="0" presId="urn:microsoft.com/office/officeart/2005/8/layout/radial5"/>
    <dgm:cxn modelId="{CC7EBF2E-5855-4280-8FD0-180CDD531730}" type="presOf" srcId="{821975FD-3593-4F13-935A-21176121CBAC}" destId="{09C076B5-E627-4EAD-9A74-8C9EDBACA5FA}" srcOrd="0" destOrd="0" presId="urn:microsoft.com/office/officeart/2005/8/layout/radial5"/>
    <dgm:cxn modelId="{D345BA35-BA10-4949-8516-0F8924A4C1B0}" srcId="{C5A5ED25-B719-41DF-AAA5-FB818EB33710}" destId="{14C386D1-6B76-4784-BD07-5A3210F796F6}" srcOrd="1" destOrd="0" parTransId="{93C147E8-0BF8-40F3-88D1-18CD65187D17}" sibTransId="{490C05FF-0858-418A-A7DE-25599E11A299}"/>
    <dgm:cxn modelId="{16439E37-E3CE-4314-BF83-8F077FE090A5}" srcId="{C5A5ED25-B719-41DF-AAA5-FB818EB33710}" destId="{67C2F3A9-F91D-4CBE-8229-DDA39F9D950D}" srcOrd="0" destOrd="0" parTransId="{821975FD-3593-4F13-935A-21176121CBAC}" sibTransId="{2E6865BE-9516-4AE2-A15E-774A6BDBFE19}"/>
    <dgm:cxn modelId="{5FB4395E-83BD-4939-B63B-CFB13FE2B859}" type="presOf" srcId="{821975FD-3593-4F13-935A-21176121CBAC}" destId="{9E4DF419-9F2E-415B-ABB7-D9FEA2EB1271}" srcOrd="1" destOrd="0" presId="urn:microsoft.com/office/officeart/2005/8/layout/radial5"/>
    <dgm:cxn modelId="{54B59754-EA52-4DE2-A584-2259C01B45DB}" srcId="{C5A5ED25-B719-41DF-AAA5-FB818EB33710}" destId="{698343A8-BD12-4870-963B-8EA3AAE1A0B9}" srcOrd="3" destOrd="0" parTransId="{BBD04C07-563D-4AC5-97CC-9B04291AA973}" sibTransId="{18E0E692-A7B4-4391-BF79-E954C0AA3495}"/>
    <dgm:cxn modelId="{F641A085-8E7E-4665-8DC1-822B0A90FA03}" type="presOf" srcId="{93C147E8-0BF8-40F3-88D1-18CD65187D17}" destId="{187DCAA2-1F10-49D5-9AC3-5BDA6F45C173}" srcOrd="1" destOrd="0" presId="urn:microsoft.com/office/officeart/2005/8/layout/radial5"/>
    <dgm:cxn modelId="{9A7AD591-FF21-4772-B621-3CE0F789586B}" type="presOf" srcId="{EFA0C267-A4A1-4594-90B3-3A26BA82B404}" destId="{7887E011-0227-4623-8199-D379CFB3CE01}" srcOrd="0" destOrd="0" presId="urn:microsoft.com/office/officeart/2005/8/layout/radial5"/>
    <dgm:cxn modelId="{FBD6609B-4F4B-48B1-B373-6653125EEDFB}" type="presOf" srcId="{14C386D1-6B76-4784-BD07-5A3210F796F6}" destId="{B8BA3B22-15B6-4F00-A490-29A200C44CDE}" srcOrd="0" destOrd="0" presId="urn:microsoft.com/office/officeart/2005/8/layout/radial5"/>
    <dgm:cxn modelId="{05F18DAB-DB57-4040-8557-216ED7893F35}" type="presOf" srcId="{BBD04C07-563D-4AC5-97CC-9B04291AA973}" destId="{C48F1FF4-2E69-4394-B1BD-68B56F6DC649}" srcOrd="0" destOrd="0" presId="urn:microsoft.com/office/officeart/2005/8/layout/radial5"/>
    <dgm:cxn modelId="{3335A6B5-052B-4527-A610-B5D4687AEAE3}" type="presOf" srcId="{910C6EBD-4FBE-438B-AE76-E9878EAA9B73}" destId="{3C19D623-CFEE-49F7-9D7D-1249EB97AB91}" srcOrd="1" destOrd="0" presId="urn:microsoft.com/office/officeart/2005/8/layout/radial5"/>
    <dgm:cxn modelId="{984E43C2-59EC-4C66-8A15-99E54E6DC67C}" srcId="{AF19CBB2-DA73-4717-852B-2467E0041A5A}" destId="{C5A5ED25-B719-41DF-AAA5-FB818EB33710}" srcOrd="0" destOrd="0" parTransId="{8ACB1678-B266-4DD2-BA6B-C9146B96BD68}" sibTransId="{8C5FD76D-3DF0-4BF6-8B27-DE511EBDB73D}"/>
    <dgm:cxn modelId="{726360CB-82F0-427C-AD93-B4E2FCE52DDF}" type="presOf" srcId="{698343A8-BD12-4870-963B-8EA3AAE1A0B9}" destId="{9B341F1B-0BDF-4496-86CC-6DE0B197B2AA}" srcOrd="0" destOrd="0" presId="urn:microsoft.com/office/officeart/2005/8/layout/radial5"/>
    <dgm:cxn modelId="{55FC7CDA-C429-455B-86C6-85CE5EE1D11E}" type="presOf" srcId="{910C6EBD-4FBE-438B-AE76-E9878EAA9B73}" destId="{8F9E42B7-A2F3-472F-BEFD-D87E94AA1A0B}" srcOrd="0" destOrd="0" presId="urn:microsoft.com/office/officeart/2005/8/layout/radial5"/>
    <dgm:cxn modelId="{A7B159E5-BB8B-4607-A7FC-2EB4277D17A1}" srcId="{C5A5ED25-B719-41DF-AAA5-FB818EB33710}" destId="{EFA0C267-A4A1-4594-90B3-3A26BA82B404}" srcOrd="2" destOrd="0" parTransId="{910C6EBD-4FBE-438B-AE76-E9878EAA9B73}" sibTransId="{EFFC72AA-5663-494C-A1AA-C8EC9412A443}"/>
    <dgm:cxn modelId="{322259EE-C39A-4FC9-9D02-35E889F0BF3C}" type="presOf" srcId="{93C147E8-0BF8-40F3-88D1-18CD65187D17}" destId="{F947EE1B-2147-42DC-8C0A-B5897D246239}" srcOrd="0" destOrd="0" presId="urn:microsoft.com/office/officeart/2005/8/layout/radial5"/>
    <dgm:cxn modelId="{41022DF2-8215-41FC-9B02-E3769B5A5A28}" type="presOf" srcId="{67C2F3A9-F91D-4CBE-8229-DDA39F9D950D}" destId="{590B78F7-7569-46A0-BCD9-A2CE122EAAF1}" srcOrd="0" destOrd="0" presId="urn:microsoft.com/office/officeart/2005/8/layout/radial5"/>
    <dgm:cxn modelId="{6BDDBB6A-DC5F-46C8-ACB9-3005CA587E1E}" type="presParOf" srcId="{F3D60102-0A67-4311-BB71-DEDD4E5B77FA}" destId="{7E145488-411A-420E-9F68-6F3BF79A2578}" srcOrd="0" destOrd="0" presId="urn:microsoft.com/office/officeart/2005/8/layout/radial5"/>
    <dgm:cxn modelId="{5FD67FD5-C8B8-4905-B304-05E3297DFB99}" type="presParOf" srcId="{F3D60102-0A67-4311-BB71-DEDD4E5B77FA}" destId="{09C076B5-E627-4EAD-9A74-8C9EDBACA5FA}" srcOrd="1" destOrd="0" presId="urn:microsoft.com/office/officeart/2005/8/layout/radial5"/>
    <dgm:cxn modelId="{288B6DA5-889F-41EF-B7D3-6083C060BFEC}" type="presParOf" srcId="{09C076B5-E627-4EAD-9A74-8C9EDBACA5FA}" destId="{9E4DF419-9F2E-415B-ABB7-D9FEA2EB1271}" srcOrd="0" destOrd="0" presId="urn:microsoft.com/office/officeart/2005/8/layout/radial5"/>
    <dgm:cxn modelId="{6C7FE5BB-7908-4B33-90EC-40880FEC9BDB}" type="presParOf" srcId="{F3D60102-0A67-4311-BB71-DEDD4E5B77FA}" destId="{590B78F7-7569-46A0-BCD9-A2CE122EAAF1}" srcOrd="2" destOrd="0" presId="urn:microsoft.com/office/officeart/2005/8/layout/radial5"/>
    <dgm:cxn modelId="{74934CDC-9278-4DD1-B36F-B826844EA2C9}" type="presParOf" srcId="{F3D60102-0A67-4311-BB71-DEDD4E5B77FA}" destId="{F947EE1B-2147-42DC-8C0A-B5897D246239}" srcOrd="3" destOrd="0" presId="urn:microsoft.com/office/officeart/2005/8/layout/radial5"/>
    <dgm:cxn modelId="{7BA4D4E0-D884-43CD-9E61-1764BA371666}" type="presParOf" srcId="{F947EE1B-2147-42DC-8C0A-B5897D246239}" destId="{187DCAA2-1F10-49D5-9AC3-5BDA6F45C173}" srcOrd="0" destOrd="0" presId="urn:microsoft.com/office/officeart/2005/8/layout/radial5"/>
    <dgm:cxn modelId="{D1DF0D95-9931-403F-B597-74BA9F74F34D}" type="presParOf" srcId="{F3D60102-0A67-4311-BB71-DEDD4E5B77FA}" destId="{B8BA3B22-15B6-4F00-A490-29A200C44CDE}" srcOrd="4" destOrd="0" presId="urn:microsoft.com/office/officeart/2005/8/layout/radial5"/>
    <dgm:cxn modelId="{C28C6693-8CAB-47D5-B576-98D0C52C0489}" type="presParOf" srcId="{F3D60102-0A67-4311-BB71-DEDD4E5B77FA}" destId="{8F9E42B7-A2F3-472F-BEFD-D87E94AA1A0B}" srcOrd="5" destOrd="0" presId="urn:microsoft.com/office/officeart/2005/8/layout/radial5"/>
    <dgm:cxn modelId="{4EF9139C-B790-4706-8834-CDF128983FB4}" type="presParOf" srcId="{8F9E42B7-A2F3-472F-BEFD-D87E94AA1A0B}" destId="{3C19D623-CFEE-49F7-9D7D-1249EB97AB91}" srcOrd="0" destOrd="0" presId="urn:microsoft.com/office/officeart/2005/8/layout/radial5"/>
    <dgm:cxn modelId="{41C3540B-3E39-4665-812B-9B6DB73E0770}" type="presParOf" srcId="{F3D60102-0A67-4311-BB71-DEDD4E5B77FA}" destId="{7887E011-0227-4623-8199-D379CFB3CE01}" srcOrd="6" destOrd="0" presId="urn:microsoft.com/office/officeart/2005/8/layout/radial5"/>
    <dgm:cxn modelId="{6CE1FC36-AB97-4A67-91FA-476E70A67245}" type="presParOf" srcId="{F3D60102-0A67-4311-BB71-DEDD4E5B77FA}" destId="{C48F1FF4-2E69-4394-B1BD-68B56F6DC649}" srcOrd="7" destOrd="0" presId="urn:microsoft.com/office/officeart/2005/8/layout/radial5"/>
    <dgm:cxn modelId="{93113585-FB9A-4FE7-A57F-E7FB2FE8D37E}" type="presParOf" srcId="{C48F1FF4-2E69-4394-B1BD-68B56F6DC649}" destId="{38D6B7B6-22BF-4A04-9849-78CFA8542E8F}" srcOrd="0" destOrd="0" presId="urn:microsoft.com/office/officeart/2005/8/layout/radial5"/>
    <dgm:cxn modelId="{6CAB4072-9DC2-4FFD-A0AC-8C59C216FE07}" type="presParOf" srcId="{F3D60102-0A67-4311-BB71-DEDD4E5B77FA}" destId="{9B341F1B-0BDF-4496-86CC-6DE0B197B2A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06314-FDFB-4263-89D4-E97A2D4338DB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AB6443-45F6-44ED-BA39-1D688E23EAEE}">
      <dgm:prSet phldrT="[Text]"/>
      <dgm:spPr/>
      <dgm:t>
        <a:bodyPr/>
        <a:lstStyle/>
        <a:p>
          <a:r>
            <a:rPr lang="en-US" dirty="0"/>
            <a:t>Federal Pathways</a:t>
          </a:r>
        </a:p>
      </dgm:t>
    </dgm:pt>
    <dgm:pt modelId="{7B0D19E8-2C92-4326-AAA8-0FB27A8EB320}" type="parTrans" cxnId="{65EE03D1-0803-4765-954C-DFD9D5B0FC06}">
      <dgm:prSet/>
      <dgm:spPr/>
      <dgm:t>
        <a:bodyPr/>
        <a:lstStyle/>
        <a:p>
          <a:endParaRPr lang="en-US"/>
        </a:p>
      </dgm:t>
    </dgm:pt>
    <dgm:pt modelId="{43ECF9D0-BC40-475A-96F7-6B95ED34618A}" type="sibTrans" cxnId="{65EE03D1-0803-4765-954C-DFD9D5B0FC06}">
      <dgm:prSet/>
      <dgm:spPr/>
      <dgm:t>
        <a:bodyPr/>
        <a:lstStyle/>
        <a:p>
          <a:endParaRPr lang="en-US"/>
        </a:p>
      </dgm:t>
    </dgm:pt>
    <dgm:pt modelId="{E905DE3B-F0F0-4C29-829E-6119E9449E68}">
      <dgm:prSet phldrT="[Text]" custT="1"/>
      <dgm:spPr/>
      <dgm:t>
        <a:bodyPr/>
        <a:lstStyle/>
        <a:p>
          <a:r>
            <a:rPr lang="en-US" sz="1600" dirty="0"/>
            <a:t>Appropriations</a:t>
          </a:r>
        </a:p>
      </dgm:t>
    </dgm:pt>
    <dgm:pt modelId="{FA4DE5EF-CBE2-44F7-BE91-F9BE565FF6CF}" type="parTrans" cxnId="{3BA756C8-6A5B-4C36-9639-AD580BDAA120}">
      <dgm:prSet/>
      <dgm:spPr/>
      <dgm:t>
        <a:bodyPr/>
        <a:lstStyle/>
        <a:p>
          <a:endParaRPr lang="en-US"/>
        </a:p>
      </dgm:t>
    </dgm:pt>
    <dgm:pt modelId="{8E833196-EBFE-4CE5-B526-A92FE1526F2A}" type="sibTrans" cxnId="{3BA756C8-6A5B-4C36-9639-AD580BDAA120}">
      <dgm:prSet/>
      <dgm:spPr/>
      <dgm:t>
        <a:bodyPr/>
        <a:lstStyle/>
        <a:p>
          <a:endParaRPr lang="en-US"/>
        </a:p>
      </dgm:t>
    </dgm:pt>
    <dgm:pt modelId="{26F678C4-4895-4C40-9D0B-39B0D05FEFD3}">
      <dgm:prSet phldrT="[Text]" custT="1"/>
      <dgm:spPr/>
      <dgm:t>
        <a:bodyPr/>
        <a:lstStyle/>
        <a:p>
          <a:r>
            <a:rPr lang="en-US" sz="1600" dirty="0"/>
            <a:t>Reconciliation</a:t>
          </a:r>
        </a:p>
      </dgm:t>
    </dgm:pt>
    <dgm:pt modelId="{068BE309-8A27-4D10-B89B-F0EE3DD827F2}" type="parTrans" cxnId="{3D07D9FB-DD1C-4FC4-BD2C-E2E6DE8A3127}">
      <dgm:prSet/>
      <dgm:spPr/>
      <dgm:t>
        <a:bodyPr/>
        <a:lstStyle/>
        <a:p>
          <a:endParaRPr lang="en-US"/>
        </a:p>
      </dgm:t>
    </dgm:pt>
    <dgm:pt modelId="{2A371267-7BFD-47AD-B25D-B2F11E28352B}" type="sibTrans" cxnId="{3D07D9FB-DD1C-4FC4-BD2C-E2E6DE8A3127}">
      <dgm:prSet/>
      <dgm:spPr/>
    </dgm:pt>
    <dgm:pt modelId="{4412D8F7-ADFD-4F1C-A6F3-2427BC5683C9}">
      <dgm:prSet phldrT="[Text]" custT="1"/>
      <dgm:spPr/>
      <dgm:t>
        <a:bodyPr/>
        <a:lstStyle/>
        <a:p>
          <a:r>
            <a:rPr lang="en-US" sz="1600" dirty="0"/>
            <a:t>Administration</a:t>
          </a:r>
        </a:p>
      </dgm:t>
    </dgm:pt>
    <dgm:pt modelId="{EBFE5E41-0922-4C56-BEC6-9EF89AB95FDE}" type="parTrans" cxnId="{EE74A792-CC15-4992-9A62-994C95EE463E}">
      <dgm:prSet/>
      <dgm:spPr/>
      <dgm:t>
        <a:bodyPr/>
        <a:lstStyle/>
        <a:p>
          <a:endParaRPr lang="en-US"/>
        </a:p>
      </dgm:t>
    </dgm:pt>
    <dgm:pt modelId="{7135E36C-D270-4DC3-9797-A4A11E851105}" type="sibTrans" cxnId="{EE74A792-CC15-4992-9A62-994C95EE463E}">
      <dgm:prSet/>
      <dgm:spPr/>
    </dgm:pt>
    <dgm:pt modelId="{BBBF3F7C-92BB-4047-AD8B-F195A7300CBB}" type="pres">
      <dgm:prSet presAssocID="{D0606314-FDFB-4263-89D4-E97A2D4338D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EB4D01-B1EE-425B-81C6-7550533868D9}" type="pres">
      <dgm:prSet presAssocID="{43AB6443-45F6-44ED-BA39-1D688E23EAEE}" presName="centerShape" presStyleLbl="node0" presStyleIdx="0" presStyleCnt="1"/>
      <dgm:spPr/>
    </dgm:pt>
    <dgm:pt modelId="{5F2F1608-0AD7-43B6-B422-942C1A441098}" type="pres">
      <dgm:prSet presAssocID="{FA4DE5EF-CBE2-44F7-BE91-F9BE565FF6CF}" presName="Name9" presStyleLbl="parChTrans1D2" presStyleIdx="0" presStyleCnt="3"/>
      <dgm:spPr/>
    </dgm:pt>
    <dgm:pt modelId="{590D5EFA-61E0-4C56-A532-13E329845574}" type="pres">
      <dgm:prSet presAssocID="{FA4DE5EF-CBE2-44F7-BE91-F9BE565FF6CF}" presName="connTx" presStyleLbl="parChTrans1D2" presStyleIdx="0" presStyleCnt="3"/>
      <dgm:spPr/>
    </dgm:pt>
    <dgm:pt modelId="{1D2CDC62-8663-49F8-981A-77F36709BD36}" type="pres">
      <dgm:prSet presAssocID="{E905DE3B-F0F0-4C29-829E-6119E9449E68}" presName="node" presStyleLbl="node1" presStyleIdx="0" presStyleCnt="3" custScaleX="110517">
        <dgm:presLayoutVars>
          <dgm:bulletEnabled val="1"/>
        </dgm:presLayoutVars>
      </dgm:prSet>
      <dgm:spPr/>
    </dgm:pt>
    <dgm:pt modelId="{D9E5CB67-C828-441A-A2DC-6B044B83A26E}" type="pres">
      <dgm:prSet presAssocID="{068BE309-8A27-4D10-B89B-F0EE3DD827F2}" presName="Name9" presStyleLbl="parChTrans1D2" presStyleIdx="1" presStyleCnt="3"/>
      <dgm:spPr/>
    </dgm:pt>
    <dgm:pt modelId="{7E95F105-C05B-4389-8F65-6A6E66CEAD9B}" type="pres">
      <dgm:prSet presAssocID="{068BE309-8A27-4D10-B89B-F0EE3DD827F2}" presName="connTx" presStyleLbl="parChTrans1D2" presStyleIdx="1" presStyleCnt="3"/>
      <dgm:spPr/>
    </dgm:pt>
    <dgm:pt modelId="{2487DA90-2EFC-41E3-BD39-9E7A46EA1C49}" type="pres">
      <dgm:prSet presAssocID="{26F678C4-4895-4C40-9D0B-39B0D05FEFD3}" presName="node" presStyleLbl="node1" presStyleIdx="1" presStyleCnt="3">
        <dgm:presLayoutVars>
          <dgm:bulletEnabled val="1"/>
        </dgm:presLayoutVars>
      </dgm:prSet>
      <dgm:spPr/>
    </dgm:pt>
    <dgm:pt modelId="{9D8BFBCD-DA61-45F4-B378-63DBD891EC3B}" type="pres">
      <dgm:prSet presAssocID="{EBFE5E41-0922-4C56-BEC6-9EF89AB95FDE}" presName="Name9" presStyleLbl="parChTrans1D2" presStyleIdx="2" presStyleCnt="3"/>
      <dgm:spPr/>
    </dgm:pt>
    <dgm:pt modelId="{3B926EDD-B972-4375-8937-7453980B45BE}" type="pres">
      <dgm:prSet presAssocID="{EBFE5E41-0922-4C56-BEC6-9EF89AB95FDE}" presName="connTx" presStyleLbl="parChTrans1D2" presStyleIdx="2" presStyleCnt="3"/>
      <dgm:spPr/>
    </dgm:pt>
    <dgm:pt modelId="{78DCFC48-59EF-4238-B0A8-4A523A7CE595}" type="pres">
      <dgm:prSet presAssocID="{4412D8F7-ADFD-4F1C-A6F3-2427BC5683C9}" presName="node" presStyleLbl="node1" presStyleIdx="2" presStyleCnt="3" custScaleX="104558">
        <dgm:presLayoutVars>
          <dgm:bulletEnabled val="1"/>
        </dgm:presLayoutVars>
      </dgm:prSet>
      <dgm:spPr/>
    </dgm:pt>
  </dgm:ptLst>
  <dgm:cxnLst>
    <dgm:cxn modelId="{1BE2BC05-A941-47B1-9043-31CC39EA1337}" type="presOf" srcId="{E905DE3B-F0F0-4C29-829E-6119E9449E68}" destId="{1D2CDC62-8663-49F8-981A-77F36709BD36}" srcOrd="0" destOrd="0" presId="urn:microsoft.com/office/officeart/2005/8/layout/radial1"/>
    <dgm:cxn modelId="{C8403F0A-129F-4F10-81F9-34166F2D2B49}" type="presOf" srcId="{26F678C4-4895-4C40-9D0B-39B0D05FEFD3}" destId="{2487DA90-2EFC-41E3-BD39-9E7A46EA1C49}" srcOrd="0" destOrd="0" presId="urn:microsoft.com/office/officeart/2005/8/layout/radial1"/>
    <dgm:cxn modelId="{A6D92B3C-4300-434F-A82A-9C644EE68CB0}" type="presOf" srcId="{4412D8F7-ADFD-4F1C-A6F3-2427BC5683C9}" destId="{78DCFC48-59EF-4238-B0A8-4A523A7CE595}" srcOrd="0" destOrd="0" presId="urn:microsoft.com/office/officeart/2005/8/layout/radial1"/>
    <dgm:cxn modelId="{32133F49-8901-40A0-870D-E1BACDF9A54E}" type="presOf" srcId="{EBFE5E41-0922-4C56-BEC6-9EF89AB95FDE}" destId="{3B926EDD-B972-4375-8937-7453980B45BE}" srcOrd="1" destOrd="0" presId="urn:microsoft.com/office/officeart/2005/8/layout/radial1"/>
    <dgm:cxn modelId="{FEDE1B75-CD76-49A2-9AAD-B36414A487D3}" type="presOf" srcId="{43AB6443-45F6-44ED-BA39-1D688E23EAEE}" destId="{1EEB4D01-B1EE-425B-81C6-7550533868D9}" srcOrd="0" destOrd="0" presId="urn:microsoft.com/office/officeart/2005/8/layout/radial1"/>
    <dgm:cxn modelId="{EE74A792-CC15-4992-9A62-994C95EE463E}" srcId="{43AB6443-45F6-44ED-BA39-1D688E23EAEE}" destId="{4412D8F7-ADFD-4F1C-A6F3-2427BC5683C9}" srcOrd="2" destOrd="0" parTransId="{EBFE5E41-0922-4C56-BEC6-9EF89AB95FDE}" sibTransId="{7135E36C-D270-4DC3-9797-A4A11E851105}"/>
    <dgm:cxn modelId="{A45F8BB2-7C1C-497E-B646-B082446B72F0}" type="presOf" srcId="{EBFE5E41-0922-4C56-BEC6-9EF89AB95FDE}" destId="{9D8BFBCD-DA61-45F4-B378-63DBD891EC3B}" srcOrd="0" destOrd="0" presId="urn:microsoft.com/office/officeart/2005/8/layout/radial1"/>
    <dgm:cxn modelId="{F80503C0-4DB1-4129-8679-6B35CFB196DF}" type="presOf" srcId="{FA4DE5EF-CBE2-44F7-BE91-F9BE565FF6CF}" destId="{590D5EFA-61E0-4C56-A532-13E329845574}" srcOrd="1" destOrd="0" presId="urn:microsoft.com/office/officeart/2005/8/layout/radial1"/>
    <dgm:cxn modelId="{3BA756C8-6A5B-4C36-9639-AD580BDAA120}" srcId="{43AB6443-45F6-44ED-BA39-1D688E23EAEE}" destId="{E905DE3B-F0F0-4C29-829E-6119E9449E68}" srcOrd="0" destOrd="0" parTransId="{FA4DE5EF-CBE2-44F7-BE91-F9BE565FF6CF}" sibTransId="{8E833196-EBFE-4CE5-B526-A92FE1526F2A}"/>
    <dgm:cxn modelId="{A837E1CB-3E86-4DA1-BE36-3803552706B1}" type="presOf" srcId="{068BE309-8A27-4D10-B89B-F0EE3DD827F2}" destId="{7E95F105-C05B-4389-8F65-6A6E66CEAD9B}" srcOrd="1" destOrd="0" presId="urn:microsoft.com/office/officeart/2005/8/layout/radial1"/>
    <dgm:cxn modelId="{65EE03D1-0803-4765-954C-DFD9D5B0FC06}" srcId="{D0606314-FDFB-4263-89D4-E97A2D4338DB}" destId="{43AB6443-45F6-44ED-BA39-1D688E23EAEE}" srcOrd="0" destOrd="0" parTransId="{7B0D19E8-2C92-4326-AAA8-0FB27A8EB320}" sibTransId="{43ECF9D0-BC40-475A-96F7-6B95ED34618A}"/>
    <dgm:cxn modelId="{2B22FAD8-C61A-4A37-851C-DCCF21CA15BF}" type="presOf" srcId="{FA4DE5EF-CBE2-44F7-BE91-F9BE565FF6CF}" destId="{5F2F1608-0AD7-43B6-B422-942C1A441098}" srcOrd="0" destOrd="0" presId="urn:microsoft.com/office/officeart/2005/8/layout/radial1"/>
    <dgm:cxn modelId="{E0B521E8-7FDA-4F23-8C6D-DA977EC1253A}" type="presOf" srcId="{068BE309-8A27-4D10-B89B-F0EE3DD827F2}" destId="{D9E5CB67-C828-441A-A2DC-6B044B83A26E}" srcOrd="0" destOrd="0" presId="urn:microsoft.com/office/officeart/2005/8/layout/radial1"/>
    <dgm:cxn modelId="{3D07D9FB-DD1C-4FC4-BD2C-E2E6DE8A3127}" srcId="{43AB6443-45F6-44ED-BA39-1D688E23EAEE}" destId="{26F678C4-4895-4C40-9D0B-39B0D05FEFD3}" srcOrd="1" destOrd="0" parTransId="{068BE309-8A27-4D10-B89B-F0EE3DD827F2}" sibTransId="{2A371267-7BFD-47AD-B25D-B2F11E28352B}"/>
    <dgm:cxn modelId="{4765FAFF-D663-438B-BB1B-161032DF2306}" type="presOf" srcId="{D0606314-FDFB-4263-89D4-E97A2D4338DB}" destId="{BBBF3F7C-92BB-4047-AD8B-F195A7300CBB}" srcOrd="0" destOrd="0" presId="urn:microsoft.com/office/officeart/2005/8/layout/radial1"/>
    <dgm:cxn modelId="{79F7FAFF-9FFD-40F1-9A14-BE3450056922}" type="presParOf" srcId="{BBBF3F7C-92BB-4047-AD8B-F195A7300CBB}" destId="{1EEB4D01-B1EE-425B-81C6-7550533868D9}" srcOrd="0" destOrd="0" presId="urn:microsoft.com/office/officeart/2005/8/layout/radial1"/>
    <dgm:cxn modelId="{7A159DD4-DC17-4995-9064-73443533EB54}" type="presParOf" srcId="{BBBF3F7C-92BB-4047-AD8B-F195A7300CBB}" destId="{5F2F1608-0AD7-43B6-B422-942C1A441098}" srcOrd="1" destOrd="0" presId="urn:microsoft.com/office/officeart/2005/8/layout/radial1"/>
    <dgm:cxn modelId="{6D67A0C6-6937-4422-9B1A-33C68EF4976E}" type="presParOf" srcId="{5F2F1608-0AD7-43B6-B422-942C1A441098}" destId="{590D5EFA-61E0-4C56-A532-13E329845574}" srcOrd="0" destOrd="0" presId="urn:microsoft.com/office/officeart/2005/8/layout/radial1"/>
    <dgm:cxn modelId="{202A1FB1-3E04-44D2-B5DE-D612FE572FC6}" type="presParOf" srcId="{BBBF3F7C-92BB-4047-AD8B-F195A7300CBB}" destId="{1D2CDC62-8663-49F8-981A-77F36709BD36}" srcOrd="2" destOrd="0" presId="urn:microsoft.com/office/officeart/2005/8/layout/radial1"/>
    <dgm:cxn modelId="{C892A432-DB1C-4B92-8BF6-1E0F64EC5894}" type="presParOf" srcId="{BBBF3F7C-92BB-4047-AD8B-F195A7300CBB}" destId="{D9E5CB67-C828-441A-A2DC-6B044B83A26E}" srcOrd="3" destOrd="0" presId="urn:microsoft.com/office/officeart/2005/8/layout/radial1"/>
    <dgm:cxn modelId="{6D2C8A66-1ECE-44AE-8564-A5BEE528F30F}" type="presParOf" srcId="{D9E5CB67-C828-441A-A2DC-6B044B83A26E}" destId="{7E95F105-C05B-4389-8F65-6A6E66CEAD9B}" srcOrd="0" destOrd="0" presId="urn:microsoft.com/office/officeart/2005/8/layout/radial1"/>
    <dgm:cxn modelId="{C448383F-A39C-4E6E-B398-7839E170604C}" type="presParOf" srcId="{BBBF3F7C-92BB-4047-AD8B-F195A7300CBB}" destId="{2487DA90-2EFC-41E3-BD39-9E7A46EA1C49}" srcOrd="4" destOrd="0" presId="urn:microsoft.com/office/officeart/2005/8/layout/radial1"/>
    <dgm:cxn modelId="{DA3D6498-5EE8-4FFA-9338-634A376C2F10}" type="presParOf" srcId="{BBBF3F7C-92BB-4047-AD8B-F195A7300CBB}" destId="{9D8BFBCD-DA61-45F4-B378-63DBD891EC3B}" srcOrd="5" destOrd="0" presId="urn:microsoft.com/office/officeart/2005/8/layout/radial1"/>
    <dgm:cxn modelId="{6324A074-7DB8-4CBC-9677-136ADB9487FE}" type="presParOf" srcId="{9D8BFBCD-DA61-45F4-B378-63DBD891EC3B}" destId="{3B926EDD-B972-4375-8937-7453980B45BE}" srcOrd="0" destOrd="0" presId="urn:microsoft.com/office/officeart/2005/8/layout/radial1"/>
    <dgm:cxn modelId="{A1C4D241-B1A6-4108-A856-8143B7CA70DF}" type="presParOf" srcId="{BBBF3F7C-92BB-4047-AD8B-F195A7300CBB}" destId="{78DCFC48-59EF-4238-B0A8-4A523A7CE59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E9CAD-B1F7-4D18-B750-9C78FA4DBDDB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A3CD6A-A338-4218-8CF2-5B0F1B28DA1C}">
      <dgm:prSet phldrT="[Text]"/>
      <dgm:spPr/>
      <dgm:t>
        <a:bodyPr/>
        <a:lstStyle/>
        <a:p>
          <a:r>
            <a:rPr lang="en-US" dirty="0"/>
            <a:t>Reconciliation</a:t>
          </a:r>
        </a:p>
      </dgm:t>
    </dgm:pt>
    <dgm:pt modelId="{DD814524-1D23-4AA1-8EF1-CBA45763EA7D}" type="parTrans" cxnId="{E9B0DF99-EBC5-459D-9607-EDFEA5664AD4}">
      <dgm:prSet/>
      <dgm:spPr/>
      <dgm:t>
        <a:bodyPr/>
        <a:lstStyle/>
        <a:p>
          <a:endParaRPr lang="en-US"/>
        </a:p>
      </dgm:t>
    </dgm:pt>
    <dgm:pt modelId="{FBE1B485-CCE9-4A2C-AF49-C2B4152F4342}" type="sibTrans" cxnId="{E9B0DF99-EBC5-459D-9607-EDFEA5664AD4}">
      <dgm:prSet/>
      <dgm:spPr/>
      <dgm:t>
        <a:bodyPr/>
        <a:lstStyle/>
        <a:p>
          <a:endParaRPr lang="en-US"/>
        </a:p>
      </dgm:t>
    </dgm:pt>
    <dgm:pt modelId="{C056BAB4-B843-4975-9412-FBAD27CD107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American Families Plan</a:t>
          </a:r>
        </a:p>
      </dgm:t>
    </dgm:pt>
    <dgm:pt modelId="{6E8CD5ED-66A4-4630-A3EF-1D0C67787D03}" type="parTrans" cxnId="{6676FCA0-0F37-4836-9BAC-2BEAADA29396}">
      <dgm:prSet/>
      <dgm:spPr/>
      <dgm:t>
        <a:bodyPr/>
        <a:lstStyle/>
        <a:p>
          <a:endParaRPr lang="en-US"/>
        </a:p>
      </dgm:t>
    </dgm:pt>
    <dgm:pt modelId="{5E7ADEB6-B98C-4A08-BCBC-49B3B93EC2D9}" type="sibTrans" cxnId="{6676FCA0-0F37-4836-9BAC-2BEAADA29396}">
      <dgm:prSet/>
      <dgm:spPr/>
      <dgm:t>
        <a:bodyPr/>
        <a:lstStyle/>
        <a:p>
          <a:endParaRPr lang="en-US"/>
        </a:p>
      </dgm:t>
    </dgm:pt>
    <dgm:pt modelId="{2A24A8DB-E2A3-4479-B3CD-632AE214038E}">
      <dgm:prSet phldrT="[Text]"/>
      <dgm:spPr/>
      <dgm:t>
        <a:bodyPr/>
        <a:lstStyle/>
        <a:p>
          <a:r>
            <a:rPr lang="en-US" dirty="0"/>
            <a:t>Appropriations</a:t>
          </a:r>
        </a:p>
      </dgm:t>
    </dgm:pt>
    <dgm:pt modelId="{0575CB32-B98D-4A4D-B2B4-CCDD8D283209}" type="parTrans" cxnId="{06319500-AFFE-40F4-8729-3A0C4055E957}">
      <dgm:prSet/>
      <dgm:spPr/>
      <dgm:t>
        <a:bodyPr/>
        <a:lstStyle/>
        <a:p>
          <a:endParaRPr lang="en-US"/>
        </a:p>
      </dgm:t>
    </dgm:pt>
    <dgm:pt modelId="{D995CEC6-7AB8-40E0-BBAE-1FE4915C04A1}" type="sibTrans" cxnId="{06319500-AFFE-40F4-8729-3A0C4055E957}">
      <dgm:prSet/>
      <dgm:spPr/>
      <dgm:t>
        <a:bodyPr/>
        <a:lstStyle/>
        <a:p>
          <a:endParaRPr lang="en-US"/>
        </a:p>
      </dgm:t>
    </dgm:pt>
    <dgm:pt modelId="{195A33F8-EF7C-4930-B874-0322110BAAC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Biden budget proposal contained investments in:</a:t>
          </a:r>
        </a:p>
      </dgm:t>
    </dgm:pt>
    <dgm:pt modelId="{0D021FDB-2697-46C8-854A-F093B2DBDC9E}" type="parTrans" cxnId="{C6B47026-62AE-4714-B814-E0127693B26F}">
      <dgm:prSet/>
      <dgm:spPr/>
      <dgm:t>
        <a:bodyPr/>
        <a:lstStyle/>
        <a:p>
          <a:endParaRPr lang="en-US"/>
        </a:p>
      </dgm:t>
    </dgm:pt>
    <dgm:pt modelId="{FED70E53-F7B4-4BD7-A284-38AD14792F20}" type="sibTrans" cxnId="{C6B47026-62AE-4714-B814-E0127693B26F}">
      <dgm:prSet/>
      <dgm:spPr/>
      <dgm:t>
        <a:bodyPr/>
        <a:lstStyle/>
        <a:p>
          <a:endParaRPr lang="en-US"/>
        </a:p>
      </dgm:t>
    </dgm:pt>
    <dgm:pt modelId="{91795BD4-E515-47BD-B855-47BBF3AB24F5}">
      <dgm:prSet phldrT="[Text]"/>
      <dgm:spPr/>
      <dgm:t>
        <a:bodyPr/>
        <a:lstStyle/>
        <a:p>
          <a:r>
            <a:rPr lang="en-US" dirty="0"/>
            <a:t>Administration</a:t>
          </a:r>
        </a:p>
      </dgm:t>
    </dgm:pt>
    <dgm:pt modelId="{55E587B9-2BE0-451F-B70E-4E17B91CA444}" type="parTrans" cxnId="{4AE71086-4518-469B-8DDD-ABD3D7465E91}">
      <dgm:prSet/>
      <dgm:spPr/>
      <dgm:t>
        <a:bodyPr/>
        <a:lstStyle/>
        <a:p>
          <a:endParaRPr lang="en-US"/>
        </a:p>
      </dgm:t>
    </dgm:pt>
    <dgm:pt modelId="{F56A5130-7B56-4689-BFB1-89BE79E5CD5C}" type="sibTrans" cxnId="{4AE71086-4518-469B-8DDD-ABD3D7465E91}">
      <dgm:prSet/>
      <dgm:spPr/>
      <dgm:t>
        <a:bodyPr/>
        <a:lstStyle/>
        <a:p>
          <a:endParaRPr lang="en-US"/>
        </a:p>
      </dgm:t>
    </dgm:pt>
    <dgm:pt modelId="{69A9178B-6FB1-4B5A-9F3C-5DC07FE8D8F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Implementing new simplified FAFSA-pushed to 2024-25</a:t>
          </a:r>
        </a:p>
      </dgm:t>
    </dgm:pt>
    <dgm:pt modelId="{2805C3E3-F513-4219-BE53-3350BB0AF2F9}" type="parTrans" cxnId="{921AB2E8-6BE0-4F7D-BDA2-CB7A410640C6}">
      <dgm:prSet/>
      <dgm:spPr/>
      <dgm:t>
        <a:bodyPr/>
        <a:lstStyle/>
        <a:p>
          <a:endParaRPr lang="en-US"/>
        </a:p>
      </dgm:t>
    </dgm:pt>
    <dgm:pt modelId="{8AB5FE13-F3B7-47C0-B8CD-A844EF89E2D6}" type="sibTrans" cxnId="{921AB2E8-6BE0-4F7D-BDA2-CB7A410640C6}">
      <dgm:prSet/>
      <dgm:spPr/>
      <dgm:t>
        <a:bodyPr/>
        <a:lstStyle/>
        <a:p>
          <a:endParaRPr lang="en-US"/>
        </a:p>
      </dgm:t>
    </dgm:pt>
    <dgm:pt modelId="{4C51A6F3-CA5A-4AB3-8AFC-F0054CC7AF05}">
      <dgm:prSet/>
      <dgm:spPr/>
      <dgm:t>
        <a:bodyPr/>
        <a:lstStyle/>
        <a:p>
          <a:r>
            <a:rPr lang="en-US"/>
            <a:t>Pell increases (Proposed a path to doubling Pell)</a:t>
          </a:r>
          <a:endParaRPr lang="en-US" dirty="0"/>
        </a:p>
      </dgm:t>
    </dgm:pt>
    <dgm:pt modelId="{F7BCF9D8-CEEA-49B9-871B-6AE3DC4F7AB5}" type="parTrans" cxnId="{EFC21A04-9450-4EF3-98C4-055E089BE554}">
      <dgm:prSet/>
      <dgm:spPr/>
      <dgm:t>
        <a:bodyPr/>
        <a:lstStyle/>
        <a:p>
          <a:endParaRPr lang="en-US"/>
        </a:p>
      </dgm:t>
    </dgm:pt>
    <dgm:pt modelId="{B59FEB2E-0AF6-4E8C-8482-01766F193708}" type="sibTrans" cxnId="{EFC21A04-9450-4EF3-98C4-055E089BE554}">
      <dgm:prSet/>
      <dgm:spPr/>
      <dgm:t>
        <a:bodyPr/>
        <a:lstStyle/>
        <a:p>
          <a:endParaRPr lang="en-US"/>
        </a:p>
      </dgm:t>
    </dgm:pt>
    <dgm:pt modelId="{A52DEB79-68B7-4168-A165-3C6723FDACE6}">
      <dgm:prSet/>
      <dgm:spPr/>
      <dgm:t>
        <a:bodyPr/>
        <a:lstStyle/>
        <a:p>
          <a:r>
            <a:rPr lang="en-US" dirty="0"/>
            <a:t>America’s College Promise</a:t>
          </a:r>
        </a:p>
      </dgm:t>
    </dgm:pt>
    <dgm:pt modelId="{5BA585DF-031D-4D4F-9AAD-E6B0663063C6}" type="parTrans" cxnId="{1FD481B2-DB77-450D-82A6-EB01213128B1}">
      <dgm:prSet/>
      <dgm:spPr/>
      <dgm:t>
        <a:bodyPr/>
        <a:lstStyle/>
        <a:p>
          <a:endParaRPr lang="en-US"/>
        </a:p>
      </dgm:t>
    </dgm:pt>
    <dgm:pt modelId="{1645D385-5CB4-4991-BE81-2D927CF1BF9B}" type="sibTrans" cxnId="{1FD481B2-DB77-450D-82A6-EB01213128B1}">
      <dgm:prSet/>
      <dgm:spPr/>
      <dgm:t>
        <a:bodyPr/>
        <a:lstStyle/>
        <a:p>
          <a:endParaRPr lang="en-US"/>
        </a:p>
      </dgm:t>
    </dgm:pt>
    <dgm:pt modelId="{9304564D-EE25-4D25-91F3-1D547511905F}">
      <dgm:prSet/>
      <dgm:spPr/>
      <dgm:t>
        <a:bodyPr/>
        <a:lstStyle/>
        <a:p>
          <a:r>
            <a:rPr lang="en-US" dirty="0"/>
            <a:t>Dedicated funds for student support services ($9 Billion proposed)</a:t>
          </a:r>
        </a:p>
      </dgm:t>
    </dgm:pt>
    <dgm:pt modelId="{AA91B177-3FF5-4EFF-A69E-665645EA43DC}" type="parTrans" cxnId="{B08440BE-CFD9-44A1-9175-595AB643D0DB}">
      <dgm:prSet/>
      <dgm:spPr/>
      <dgm:t>
        <a:bodyPr/>
        <a:lstStyle/>
        <a:p>
          <a:endParaRPr lang="en-US"/>
        </a:p>
      </dgm:t>
    </dgm:pt>
    <dgm:pt modelId="{CB6F0D20-AEC5-4F63-B4CE-77F9311B689D}" type="sibTrans" cxnId="{B08440BE-CFD9-44A1-9175-595AB643D0DB}">
      <dgm:prSet/>
      <dgm:spPr/>
      <dgm:t>
        <a:bodyPr/>
        <a:lstStyle/>
        <a:p>
          <a:endParaRPr lang="en-US"/>
        </a:p>
      </dgm:t>
    </dgm:pt>
    <dgm:pt modelId="{27EF3332-9CB9-4208-B5A6-B8CBCC7E90C9}">
      <dgm:prSet/>
      <dgm:spPr/>
      <dgm:t>
        <a:bodyPr/>
        <a:lstStyle/>
        <a:p>
          <a:r>
            <a:rPr lang="en-US"/>
            <a:t>Pell Grants</a:t>
          </a:r>
          <a:endParaRPr lang="en-US" dirty="0"/>
        </a:p>
      </dgm:t>
    </dgm:pt>
    <dgm:pt modelId="{F1EBCA48-B59E-4E32-8DB9-2ED2D2B98A53}" type="parTrans" cxnId="{5BACBA38-DF20-430D-B140-1B5A10DD5B0D}">
      <dgm:prSet/>
      <dgm:spPr/>
      <dgm:t>
        <a:bodyPr/>
        <a:lstStyle/>
        <a:p>
          <a:endParaRPr lang="en-US"/>
        </a:p>
      </dgm:t>
    </dgm:pt>
    <dgm:pt modelId="{D3A2528C-E7AC-4F1F-B400-42EFE32E0F43}" type="sibTrans" cxnId="{5BACBA38-DF20-430D-B140-1B5A10DD5B0D}">
      <dgm:prSet/>
      <dgm:spPr/>
      <dgm:t>
        <a:bodyPr/>
        <a:lstStyle/>
        <a:p>
          <a:endParaRPr lang="en-US"/>
        </a:p>
      </dgm:t>
    </dgm:pt>
    <dgm:pt modelId="{D388844C-DA98-4E58-8753-96A5C3C5CFCC}">
      <dgm:prSet/>
      <dgm:spPr/>
      <dgm:t>
        <a:bodyPr/>
        <a:lstStyle/>
        <a:p>
          <a:r>
            <a:rPr lang="en-US"/>
            <a:t>TRIO</a:t>
          </a:r>
          <a:endParaRPr lang="en-US" dirty="0"/>
        </a:p>
      </dgm:t>
    </dgm:pt>
    <dgm:pt modelId="{DE1EED91-D6A9-4999-BF58-5E27EAB85A62}" type="parTrans" cxnId="{70B1FF30-79C7-4A10-A3A0-B19CF6D06FAB}">
      <dgm:prSet/>
      <dgm:spPr/>
      <dgm:t>
        <a:bodyPr/>
        <a:lstStyle/>
        <a:p>
          <a:endParaRPr lang="en-US"/>
        </a:p>
      </dgm:t>
    </dgm:pt>
    <dgm:pt modelId="{9B1AE9EE-7E85-4FE9-8611-CB92B786ACBF}" type="sibTrans" cxnId="{70B1FF30-79C7-4A10-A3A0-B19CF6D06FAB}">
      <dgm:prSet/>
      <dgm:spPr/>
      <dgm:t>
        <a:bodyPr/>
        <a:lstStyle/>
        <a:p>
          <a:endParaRPr lang="en-US"/>
        </a:p>
      </dgm:t>
    </dgm:pt>
    <dgm:pt modelId="{E06C00A5-7D13-4735-9C05-8198D2775DA7}">
      <dgm:prSet/>
      <dgm:spPr/>
      <dgm:t>
        <a:bodyPr/>
        <a:lstStyle/>
        <a:p>
          <a:r>
            <a:rPr lang="en-US"/>
            <a:t>Educator diversity-Hawkins</a:t>
          </a:r>
          <a:endParaRPr lang="en-US" dirty="0">
            <a:cs typeface="Calibri"/>
          </a:endParaRPr>
        </a:p>
      </dgm:t>
    </dgm:pt>
    <dgm:pt modelId="{550C9C3E-798E-48D2-9283-EA9AF0CC98D8}" type="parTrans" cxnId="{C1D42941-F0BA-401C-9F86-56302D00F75E}">
      <dgm:prSet/>
      <dgm:spPr/>
      <dgm:t>
        <a:bodyPr/>
        <a:lstStyle/>
        <a:p>
          <a:endParaRPr lang="en-US"/>
        </a:p>
      </dgm:t>
    </dgm:pt>
    <dgm:pt modelId="{6BCE7B94-3FDD-4ABD-B46D-BD1CD8869724}" type="sibTrans" cxnId="{C1D42941-F0BA-401C-9F86-56302D00F75E}">
      <dgm:prSet/>
      <dgm:spPr/>
      <dgm:t>
        <a:bodyPr/>
        <a:lstStyle/>
        <a:p>
          <a:endParaRPr lang="en-US"/>
        </a:p>
      </dgm:t>
    </dgm:pt>
    <dgm:pt modelId="{12074137-D16F-4AD4-B1C3-2420089E42C7}">
      <dgm:prSet/>
      <dgm:spPr/>
      <dgm:t>
        <a:bodyPr/>
        <a:lstStyle/>
        <a:p>
          <a:r>
            <a:rPr lang="en-US" dirty="0"/>
            <a:t>HBCUs, MSIs, TCUs</a:t>
          </a:r>
        </a:p>
      </dgm:t>
    </dgm:pt>
    <dgm:pt modelId="{A4BC6B89-ABD9-4153-9A45-A6E6F6BE65BD}" type="parTrans" cxnId="{E01F81F9-2AA8-4331-94F5-8A6508222D15}">
      <dgm:prSet/>
      <dgm:spPr/>
      <dgm:t>
        <a:bodyPr/>
        <a:lstStyle/>
        <a:p>
          <a:endParaRPr lang="en-US"/>
        </a:p>
      </dgm:t>
    </dgm:pt>
    <dgm:pt modelId="{F0ED4D72-9BDF-4709-BDAB-1C222D4ED1DD}" type="sibTrans" cxnId="{E01F81F9-2AA8-4331-94F5-8A6508222D15}">
      <dgm:prSet/>
      <dgm:spPr/>
      <dgm:t>
        <a:bodyPr/>
        <a:lstStyle/>
        <a:p>
          <a:endParaRPr lang="en-US"/>
        </a:p>
      </dgm:t>
    </dgm:pt>
    <dgm:pt modelId="{6F9A7EC5-19E7-4D6E-BE3A-DCF60D31345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Regulatory overhauls</a:t>
          </a:r>
        </a:p>
      </dgm:t>
    </dgm:pt>
    <dgm:pt modelId="{50E49C85-58D7-4039-B40F-1E467C418FDD}" type="parTrans" cxnId="{6D6EA8F7-AE8E-41AA-AE4A-126523D0A6A8}">
      <dgm:prSet/>
      <dgm:spPr/>
    </dgm:pt>
    <dgm:pt modelId="{BD2D3806-8202-421A-B8AC-594CFCBE8CD8}" type="sibTrans" cxnId="{6D6EA8F7-AE8E-41AA-AE4A-126523D0A6A8}">
      <dgm:prSet/>
      <dgm:spPr/>
    </dgm:pt>
    <dgm:pt modelId="{3C270C5D-6FF9-4200-A75A-C20B9E580DC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cs typeface="Calibri"/>
            </a:rPr>
            <a:t>Gainful employment</a:t>
          </a:r>
          <a:endParaRPr lang="en-US" dirty="0"/>
        </a:p>
      </dgm:t>
    </dgm:pt>
    <dgm:pt modelId="{85EDA940-CCCF-47E9-94C2-B8810F7F7304}" type="parTrans" cxnId="{E98E02C9-2285-4CF6-A016-87BF7EC4FAC1}">
      <dgm:prSet/>
      <dgm:spPr/>
    </dgm:pt>
    <dgm:pt modelId="{277104C4-BE4C-45B0-9C72-FC8B2DC84ECA}" type="sibTrans" cxnId="{E98E02C9-2285-4CF6-A016-87BF7EC4FAC1}">
      <dgm:prSet/>
      <dgm:spPr/>
    </dgm:pt>
    <dgm:pt modelId="{C726475B-35C6-48EB-A753-3E442B52CE6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cs typeface="Calibri"/>
            </a:rPr>
            <a:t>Student Debt </a:t>
          </a:r>
          <a:endParaRPr lang="en-US" dirty="0"/>
        </a:p>
      </dgm:t>
    </dgm:pt>
    <dgm:pt modelId="{CED13634-39F5-47D9-9764-91E5CB6B0B49}" type="parTrans" cxnId="{252F0E21-3965-4530-BF6A-45B01F9A4838}">
      <dgm:prSet/>
      <dgm:spPr/>
    </dgm:pt>
    <dgm:pt modelId="{73A14B4F-7647-43CD-9B48-380AB83BDD8D}" type="sibTrans" cxnId="{252F0E21-3965-4530-BF6A-45B01F9A4838}">
      <dgm:prSet/>
      <dgm:spPr/>
    </dgm:pt>
    <dgm:pt modelId="{5E4B73DA-88DC-4446-9138-65BB83DFDC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Pell Implementation</a:t>
          </a:r>
        </a:p>
      </dgm:t>
    </dgm:pt>
    <dgm:pt modelId="{267AA877-8A04-4336-9700-E2E245E8443E}" type="parTrans" cxnId="{11A0B4EB-5893-4B1C-8D76-0B9669503D27}">
      <dgm:prSet/>
      <dgm:spPr/>
    </dgm:pt>
    <dgm:pt modelId="{60CC19F8-7CB3-49BB-ABAB-14D62570C6F8}" type="sibTrans" cxnId="{11A0B4EB-5893-4B1C-8D76-0B9669503D27}">
      <dgm:prSet/>
      <dgm:spPr/>
    </dgm:pt>
    <dgm:pt modelId="{2784FA0B-ECBF-45D8-ACCC-0C02AA38A6A5}" type="pres">
      <dgm:prSet presAssocID="{F72E9CAD-B1F7-4D18-B750-9C78FA4DBDDB}" presName="Name0" presStyleCnt="0">
        <dgm:presLayoutVars>
          <dgm:dir/>
          <dgm:animLvl val="lvl"/>
          <dgm:resizeHandles val="exact"/>
        </dgm:presLayoutVars>
      </dgm:prSet>
      <dgm:spPr/>
    </dgm:pt>
    <dgm:pt modelId="{D4B8E742-3C5C-4CE1-9C0F-C92AC761D2F6}" type="pres">
      <dgm:prSet presAssocID="{00A3CD6A-A338-4218-8CF2-5B0F1B28DA1C}" presName="compositeNode" presStyleCnt="0">
        <dgm:presLayoutVars>
          <dgm:bulletEnabled val="1"/>
        </dgm:presLayoutVars>
      </dgm:prSet>
      <dgm:spPr/>
    </dgm:pt>
    <dgm:pt modelId="{8263FC52-4FFA-4784-BCA8-3762A76BD03B}" type="pres">
      <dgm:prSet presAssocID="{00A3CD6A-A338-4218-8CF2-5B0F1B28DA1C}" presName="bgRect" presStyleLbl="node1" presStyleIdx="0" presStyleCnt="3"/>
      <dgm:spPr/>
    </dgm:pt>
    <dgm:pt modelId="{CDF9594C-8DF5-43F1-8B42-63F52926691E}" type="pres">
      <dgm:prSet presAssocID="{00A3CD6A-A338-4218-8CF2-5B0F1B28DA1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D094A76-CF66-4E9D-B6BC-6FF594D521B6}" type="pres">
      <dgm:prSet presAssocID="{00A3CD6A-A338-4218-8CF2-5B0F1B28DA1C}" presName="childNode" presStyleLbl="node1" presStyleIdx="0" presStyleCnt="3">
        <dgm:presLayoutVars>
          <dgm:bulletEnabled val="1"/>
        </dgm:presLayoutVars>
      </dgm:prSet>
      <dgm:spPr/>
    </dgm:pt>
    <dgm:pt modelId="{A3C4524C-2A15-4A3E-98DB-ED6E85F8B21D}" type="pres">
      <dgm:prSet presAssocID="{FBE1B485-CCE9-4A2C-AF49-C2B4152F4342}" presName="hSp" presStyleCnt="0"/>
      <dgm:spPr/>
    </dgm:pt>
    <dgm:pt modelId="{0055E97E-C7D7-4021-9E56-937DF6BCB0E3}" type="pres">
      <dgm:prSet presAssocID="{FBE1B485-CCE9-4A2C-AF49-C2B4152F4342}" presName="vProcSp" presStyleCnt="0"/>
      <dgm:spPr/>
    </dgm:pt>
    <dgm:pt modelId="{83608606-719F-49C8-88F4-E227A2CF3277}" type="pres">
      <dgm:prSet presAssocID="{FBE1B485-CCE9-4A2C-AF49-C2B4152F4342}" presName="vSp1" presStyleCnt="0"/>
      <dgm:spPr/>
    </dgm:pt>
    <dgm:pt modelId="{E57F6DD0-095B-44F7-A4D9-E4D6D5E50709}" type="pres">
      <dgm:prSet presAssocID="{FBE1B485-CCE9-4A2C-AF49-C2B4152F4342}" presName="simulatedConn" presStyleLbl="solidFgAcc1" presStyleIdx="0" presStyleCnt="2"/>
      <dgm:spPr/>
    </dgm:pt>
    <dgm:pt modelId="{1AB04597-19CB-40A0-8B89-331AFD001D5E}" type="pres">
      <dgm:prSet presAssocID="{FBE1B485-CCE9-4A2C-AF49-C2B4152F4342}" presName="vSp2" presStyleCnt="0"/>
      <dgm:spPr/>
    </dgm:pt>
    <dgm:pt modelId="{DEE3474E-F1DF-4FAC-ADEF-8E0393CCDDC6}" type="pres">
      <dgm:prSet presAssocID="{FBE1B485-CCE9-4A2C-AF49-C2B4152F4342}" presName="sibTrans" presStyleCnt="0"/>
      <dgm:spPr/>
    </dgm:pt>
    <dgm:pt modelId="{9C36D3C4-92D2-4FCE-B5C9-EDE6EDED27C9}" type="pres">
      <dgm:prSet presAssocID="{2A24A8DB-E2A3-4479-B3CD-632AE214038E}" presName="compositeNode" presStyleCnt="0">
        <dgm:presLayoutVars>
          <dgm:bulletEnabled val="1"/>
        </dgm:presLayoutVars>
      </dgm:prSet>
      <dgm:spPr/>
    </dgm:pt>
    <dgm:pt modelId="{D6E1EBFC-2121-4DBF-906F-1BEC69FD9E93}" type="pres">
      <dgm:prSet presAssocID="{2A24A8DB-E2A3-4479-B3CD-632AE214038E}" presName="bgRect" presStyleLbl="node1" presStyleIdx="1" presStyleCnt="3"/>
      <dgm:spPr/>
    </dgm:pt>
    <dgm:pt modelId="{77AB80E7-BC73-48CE-8841-AECFC28D41BA}" type="pres">
      <dgm:prSet presAssocID="{2A24A8DB-E2A3-4479-B3CD-632AE214038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137A984-3D12-4269-8218-DB63093BF3C8}" type="pres">
      <dgm:prSet presAssocID="{2A24A8DB-E2A3-4479-B3CD-632AE214038E}" presName="childNode" presStyleLbl="node1" presStyleIdx="1" presStyleCnt="3">
        <dgm:presLayoutVars>
          <dgm:bulletEnabled val="1"/>
        </dgm:presLayoutVars>
      </dgm:prSet>
      <dgm:spPr/>
    </dgm:pt>
    <dgm:pt modelId="{14D408C8-8EAF-432F-9E12-0576820014A6}" type="pres">
      <dgm:prSet presAssocID="{D995CEC6-7AB8-40E0-BBAE-1FE4915C04A1}" presName="hSp" presStyleCnt="0"/>
      <dgm:spPr/>
    </dgm:pt>
    <dgm:pt modelId="{570C8688-A357-422C-B688-872814E44AFB}" type="pres">
      <dgm:prSet presAssocID="{D995CEC6-7AB8-40E0-BBAE-1FE4915C04A1}" presName="vProcSp" presStyleCnt="0"/>
      <dgm:spPr/>
    </dgm:pt>
    <dgm:pt modelId="{1474B60D-4EFD-4806-BD04-B7428B2ABDC8}" type="pres">
      <dgm:prSet presAssocID="{D995CEC6-7AB8-40E0-BBAE-1FE4915C04A1}" presName="vSp1" presStyleCnt="0"/>
      <dgm:spPr/>
    </dgm:pt>
    <dgm:pt modelId="{5D45DA30-4275-4770-A551-1EDC25B0BA38}" type="pres">
      <dgm:prSet presAssocID="{D995CEC6-7AB8-40E0-BBAE-1FE4915C04A1}" presName="simulatedConn" presStyleLbl="solidFgAcc1" presStyleIdx="1" presStyleCnt="2"/>
      <dgm:spPr/>
    </dgm:pt>
    <dgm:pt modelId="{9E471F1C-FE09-402C-BAE4-5C163C07A5A8}" type="pres">
      <dgm:prSet presAssocID="{D995CEC6-7AB8-40E0-BBAE-1FE4915C04A1}" presName="vSp2" presStyleCnt="0"/>
      <dgm:spPr/>
    </dgm:pt>
    <dgm:pt modelId="{81ACDC42-8232-47F9-A63F-0F2FE83D69C9}" type="pres">
      <dgm:prSet presAssocID="{D995CEC6-7AB8-40E0-BBAE-1FE4915C04A1}" presName="sibTrans" presStyleCnt="0"/>
      <dgm:spPr/>
    </dgm:pt>
    <dgm:pt modelId="{271D2BB1-B843-4D63-B5BD-C4975B9D1654}" type="pres">
      <dgm:prSet presAssocID="{91795BD4-E515-47BD-B855-47BBF3AB24F5}" presName="compositeNode" presStyleCnt="0">
        <dgm:presLayoutVars>
          <dgm:bulletEnabled val="1"/>
        </dgm:presLayoutVars>
      </dgm:prSet>
      <dgm:spPr/>
    </dgm:pt>
    <dgm:pt modelId="{CEE4C712-DCD8-493D-B936-2CF2BC19A007}" type="pres">
      <dgm:prSet presAssocID="{91795BD4-E515-47BD-B855-47BBF3AB24F5}" presName="bgRect" presStyleLbl="node1" presStyleIdx="2" presStyleCnt="3"/>
      <dgm:spPr/>
    </dgm:pt>
    <dgm:pt modelId="{F36F059F-710C-49E4-A919-18A445BD7B75}" type="pres">
      <dgm:prSet presAssocID="{91795BD4-E515-47BD-B855-47BBF3AB24F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9AF77AC-6215-4BC8-9D75-8FB5E1305D40}" type="pres">
      <dgm:prSet presAssocID="{91795BD4-E515-47BD-B855-47BBF3AB24F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6319500-AFFE-40F4-8729-3A0C4055E957}" srcId="{F72E9CAD-B1F7-4D18-B750-9C78FA4DBDDB}" destId="{2A24A8DB-E2A3-4479-B3CD-632AE214038E}" srcOrd="1" destOrd="0" parTransId="{0575CB32-B98D-4A4D-B2B4-CCDD8D283209}" sibTransId="{D995CEC6-7AB8-40E0-BBAE-1FE4915C04A1}"/>
    <dgm:cxn modelId="{24BEFF00-CAFD-4132-906C-48EF7E0C672B}" type="presOf" srcId="{91795BD4-E515-47BD-B855-47BBF3AB24F5}" destId="{F36F059F-710C-49E4-A919-18A445BD7B75}" srcOrd="1" destOrd="0" presId="urn:microsoft.com/office/officeart/2005/8/layout/hProcess7"/>
    <dgm:cxn modelId="{EFC21A04-9450-4EF3-98C4-055E089BE554}" srcId="{C056BAB4-B843-4975-9412-FBAD27CD1078}" destId="{4C51A6F3-CA5A-4AB3-8AFC-F0054CC7AF05}" srcOrd="0" destOrd="0" parTransId="{F7BCF9D8-CEEA-49B9-871B-6AE3DC4F7AB5}" sibTransId="{B59FEB2E-0AF6-4E8C-8482-01766F193708}"/>
    <dgm:cxn modelId="{30C5650E-B6AA-4385-83DD-2DF774ED311C}" type="presOf" srcId="{E06C00A5-7D13-4735-9C05-8198D2775DA7}" destId="{4137A984-3D12-4269-8218-DB63093BF3C8}" srcOrd="0" destOrd="3" presId="urn:microsoft.com/office/officeart/2005/8/layout/hProcess7"/>
    <dgm:cxn modelId="{DC130418-04B8-444E-8D65-B1C741271150}" type="presOf" srcId="{195A33F8-EF7C-4930-B874-0322110BAACA}" destId="{4137A984-3D12-4269-8218-DB63093BF3C8}" srcOrd="0" destOrd="0" presId="urn:microsoft.com/office/officeart/2005/8/layout/hProcess7"/>
    <dgm:cxn modelId="{7A9F0A18-DFF2-46AF-B17D-C6493D3B28C0}" type="presOf" srcId="{27EF3332-9CB9-4208-B5A6-B8CBCC7E90C9}" destId="{4137A984-3D12-4269-8218-DB63093BF3C8}" srcOrd="0" destOrd="1" presId="urn:microsoft.com/office/officeart/2005/8/layout/hProcess7"/>
    <dgm:cxn modelId="{E1518819-D036-4022-A1CE-F28D50B6FBC8}" type="presOf" srcId="{00A3CD6A-A338-4218-8CF2-5B0F1B28DA1C}" destId="{8263FC52-4FFA-4784-BCA8-3762A76BD03B}" srcOrd="0" destOrd="0" presId="urn:microsoft.com/office/officeart/2005/8/layout/hProcess7"/>
    <dgm:cxn modelId="{252F0E21-3965-4530-BF6A-45B01F9A4838}" srcId="{69A9178B-6FB1-4B5A-9F3C-5DC07FE8D8FA}" destId="{C726475B-35C6-48EB-A753-3E442B52CE60}" srcOrd="1" destOrd="0" parTransId="{CED13634-39F5-47D9-9764-91E5CB6B0B49}" sibTransId="{73A14B4F-7647-43CD-9B48-380AB83BDD8D}"/>
    <dgm:cxn modelId="{C6B47026-62AE-4714-B814-E0127693B26F}" srcId="{2A24A8DB-E2A3-4479-B3CD-632AE214038E}" destId="{195A33F8-EF7C-4930-B874-0322110BAACA}" srcOrd="0" destOrd="0" parTransId="{0D021FDB-2697-46C8-854A-F093B2DBDC9E}" sibTransId="{FED70E53-F7B4-4BD7-A284-38AD14792F20}"/>
    <dgm:cxn modelId="{0D410A2E-B39E-4F8A-B204-0543556B0888}" type="presOf" srcId="{2A24A8DB-E2A3-4479-B3CD-632AE214038E}" destId="{77AB80E7-BC73-48CE-8841-AECFC28D41BA}" srcOrd="1" destOrd="0" presId="urn:microsoft.com/office/officeart/2005/8/layout/hProcess7"/>
    <dgm:cxn modelId="{D742652F-5069-4060-B08A-4E6A0974687A}" type="presOf" srcId="{00A3CD6A-A338-4218-8CF2-5B0F1B28DA1C}" destId="{CDF9594C-8DF5-43F1-8B42-63F52926691E}" srcOrd="1" destOrd="0" presId="urn:microsoft.com/office/officeart/2005/8/layout/hProcess7"/>
    <dgm:cxn modelId="{FAE9D830-1C3C-411B-9F9A-45B9E8463D6C}" type="presOf" srcId="{4C51A6F3-CA5A-4AB3-8AFC-F0054CC7AF05}" destId="{4D094A76-CF66-4E9D-B6BC-6FF594D521B6}" srcOrd="0" destOrd="1" presId="urn:microsoft.com/office/officeart/2005/8/layout/hProcess7"/>
    <dgm:cxn modelId="{70B1FF30-79C7-4A10-A3A0-B19CF6D06FAB}" srcId="{195A33F8-EF7C-4930-B874-0322110BAACA}" destId="{D388844C-DA98-4E58-8753-96A5C3C5CFCC}" srcOrd="1" destOrd="0" parTransId="{DE1EED91-D6A9-4999-BF58-5E27EAB85A62}" sibTransId="{9B1AE9EE-7E85-4FE9-8611-CB92B786ACBF}"/>
    <dgm:cxn modelId="{DADF8433-0870-44E7-AEB5-E6C0EDBF0486}" type="presOf" srcId="{9304564D-EE25-4D25-91F3-1D547511905F}" destId="{4D094A76-CF66-4E9D-B6BC-6FF594D521B6}" srcOrd="0" destOrd="3" presId="urn:microsoft.com/office/officeart/2005/8/layout/hProcess7"/>
    <dgm:cxn modelId="{09519635-287A-46C8-A490-B04D2FF85188}" type="presOf" srcId="{D388844C-DA98-4E58-8753-96A5C3C5CFCC}" destId="{4137A984-3D12-4269-8218-DB63093BF3C8}" srcOrd="0" destOrd="2" presId="urn:microsoft.com/office/officeart/2005/8/layout/hProcess7"/>
    <dgm:cxn modelId="{5BACBA38-DF20-430D-B140-1B5A10DD5B0D}" srcId="{195A33F8-EF7C-4930-B874-0322110BAACA}" destId="{27EF3332-9CB9-4208-B5A6-B8CBCC7E90C9}" srcOrd="0" destOrd="0" parTransId="{F1EBCA48-B59E-4E32-8DB9-2ED2D2B98A53}" sibTransId="{D3A2528C-E7AC-4F1F-B400-42EFE32E0F43}"/>
    <dgm:cxn modelId="{CA05BB3E-22C9-40B7-A25C-60E03EEF63C5}" type="presOf" srcId="{69A9178B-6FB1-4B5A-9F3C-5DC07FE8D8FA}" destId="{49AF77AC-6215-4BC8-9D75-8FB5E1305D40}" srcOrd="0" destOrd="0" presId="urn:microsoft.com/office/officeart/2005/8/layout/hProcess7"/>
    <dgm:cxn modelId="{C1D42941-F0BA-401C-9F86-56302D00F75E}" srcId="{195A33F8-EF7C-4930-B874-0322110BAACA}" destId="{E06C00A5-7D13-4735-9C05-8198D2775DA7}" srcOrd="2" destOrd="0" parTransId="{550C9C3E-798E-48D2-9283-EA9AF0CC98D8}" sibTransId="{6BCE7B94-3FDD-4ABD-B46D-BD1CD8869724}"/>
    <dgm:cxn modelId="{E33BAE70-EEF1-43AA-9A8A-0926C0E089D6}" type="presOf" srcId="{3C270C5D-6FF9-4200-A75A-C20B9E580DC8}" destId="{49AF77AC-6215-4BC8-9D75-8FB5E1305D40}" srcOrd="0" destOrd="2" presId="urn:microsoft.com/office/officeart/2005/8/layout/hProcess7"/>
    <dgm:cxn modelId="{66EBCD73-41B5-4BEC-B8CC-76C48C3DC0F8}" type="presOf" srcId="{6F9A7EC5-19E7-4D6E-BE3A-DCF60D313453}" destId="{49AF77AC-6215-4BC8-9D75-8FB5E1305D40}" srcOrd="0" destOrd="1" presId="urn:microsoft.com/office/officeart/2005/8/layout/hProcess7"/>
    <dgm:cxn modelId="{4296BE7B-4D1F-44F6-980B-1A2F910B197D}" type="presOf" srcId="{C726475B-35C6-48EB-A753-3E442B52CE60}" destId="{49AF77AC-6215-4BC8-9D75-8FB5E1305D40}" srcOrd="0" destOrd="4" presId="urn:microsoft.com/office/officeart/2005/8/layout/hProcess7"/>
    <dgm:cxn modelId="{4AE71086-4518-469B-8DDD-ABD3D7465E91}" srcId="{F72E9CAD-B1F7-4D18-B750-9C78FA4DBDDB}" destId="{91795BD4-E515-47BD-B855-47BBF3AB24F5}" srcOrd="2" destOrd="0" parTransId="{55E587B9-2BE0-451F-B70E-4E17B91CA444}" sibTransId="{F56A5130-7B56-4689-BFB1-89BE79E5CD5C}"/>
    <dgm:cxn modelId="{59E74B92-1D1C-4F15-A565-C684C75A4D56}" type="presOf" srcId="{2A24A8DB-E2A3-4479-B3CD-632AE214038E}" destId="{D6E1EBFC-2121-4DBF-906F-1BEC69FD9E93}" srcOrd="0" destOrd="0" presId="urn:microsoft.com/office/officeart/2005/8/layout/hProcess7"/>
    <dgm:cxn modelId="{7B3D2A98-7CD7-4D85-B2A9-04B6C35F0513}" type="presOf" srcId="{5E4B73DA-88DC-4446-9138-65BB83DFDC76}" destId="{49AF77AC-6215-4BC8-9D75-8FB5E1305D40}" srcOrd="0" destOrd="3" presId="urn:microsoft.com/office/officeart/2005/8/layout/hProcess7"/>
    <dgm:cxn modelId="{E9B0DF99-EBC5-459D-9607-EDFEA5664AD4}" srcId="{F72E9CAD-B1F7-4D18-B750-9C78FA4DBDDB}" destId="{00A3CD6A-A338-4218-8CF2-5B0F1B28DA1C}" srcOrd="0" destOrd="0" parTransId="{DD814524-1D23-4AA1-8EF1-CBA45763EA7D}" sibTransId="{FBE1B485-CCE9-4A2C-AF49-C2B4152F4342}"/>
    <dgm:cxn modelId="{6676FCA0-0F37-4836-9BAC-2BEAADA29396}" srcId="{00A3CD6A-A338-4218-8CF2-5B0F1B28DA1C}" destId="{C056BAB4-B843-4975-9412-FBAD27CD1078}" srcOrd="0" destOrd="0" parTransId="{6E8CD5ED-66A4-4630-A3EF-1D0C67787D03}" sibTransId="{5E7ADEB6-B98C-4A08-BCBC-49B3B93EC2D9}"/>
    <dgm:cxn modelId="{1FD481B2-DB77-450D-82A6-EB01213128B1}" srcId="{C056BAB4-B843-4975-9412-FBAD27CD1078}" destId="{A52DEB79-68B7-4168-A165-3C6723FDACE6}" srcOrd="1" destOrd="0" parTransId="{5BA585DF-031D-4D4F-9AAD-E6B0663063C6}" sibTransId="{1645D385-5CB4-4991-BE81-2D927CF1BF9B}"/>
    <dgm:cxn modelId="{B08440BE-CFD9-44A1-9175-595AB643D0DB}" srcId="{C056BAB4-B843-4975-9412-FBAD27CD1078}" destId="{9304564D-EE25-4D25-91F3-1D547511905F}" srcOrd="2" destOrd="0" parTransId="{AA91B177-3FF5-4EFF-A69E-665645EA43DC}" sibTransId="{CB6F0D20-AEC5-4F63-B4CE-77F9311B689D}"/>
    <dgm:cxn modelId="{5B3857C0-0352-48CD-A133-256331C6F2E4}" type="presOf" srcId="{F72E9CAD-B1F7-4D18-B750-9C78FA4DBDDB}" destId="{2784FA0B-ECBF-45D8-ACCC-0C02AA38A6A5}" srcOrd="0" destOrd="0" presId="urn:microsoft.com/office/officeart/2005/8/layout/hProcess7"/>
    <dgm:cxn modelId="{EF14C3C4-6E7C-45B3-A18B-6D9E79A0F66E}" type="presOf" srcId="{12074137-D16F-4AD4-B1C3-2420089E42C7}" destId="{4137A984-3D12-4269-8218-DB63093BF3C8}" srcOrd="0" destOrd="4" presId="urn:microsoft.com/office/officeart/2005/8/layout/hProcess7"/>
    <dgm:cxn modelId="{E98E02C9-2285-4CF6-A016-87BF7EC4FAC1}" srcId="{6F9A7EC5-19E7-4D6E-BE3A-DCF60D313453}" destId="{3C270C5D-6FF9-4200-A75A-C20B9E580DC8}" srcOrd="0" destOrd="0" parTransId="{85EDA940-CCCF-47E9-94C2-B8810F7F7304}" sibTransId="{277104C4-BE4C-45B0-9C72-FC8B2DC84ECA}"/>
    <dgm:cxn modelId="{20D8BACD-18C2-4D58-9FE4-793E598F6F49}" type="presOf" srcId="{91795BD4-E515-47BD-B855-47BBF3AB24F5}" destId="{CEE4C712-DCD8-493D-B936-2CF2BC19A007}" srcOrd="0" destOrd="0" presId="urn:microsoft.com/office/officeart/2005/8/layout/hProcess7"/>
    <dgm:cxn modelId="{398F0FD1-FDCB-42FF-A494-1B9E62DAE33E}" type="presOf" srcId="{C056BAB4-B843-4975-9412-FBAD27CD1078}" destId="{4D094A76-CF66-4E9D-B6BC-6FF594D521B6}" srcOrd="0" destOrd="0" presId="urn:microsoft.com/office/officeart/2005/8/layout/hProcess7"/>
    <dgm:cxn modelId="{9239B9D3-12EE-4C36-84A0-5414D1B499BD}" type="presOf" srcId="{A52DEB79-68B7-4168-A165-3C6723FDACE6}" destId="{4D094A76-CF66-4E9D-B6BC-6FF594D521B6}" srcOrd="0" destOrd="2" presId="urn:microsoft.com/office/officeart/2005/8/layout/hProcess7"/>
    <dgm:cxn modelId="{921AB2E8-6BE0-4F7D-BDA2-CB7A410640C6}" srcId="{91795BD4-E515-47BD-B855-47BBF3AB24F5}" destId="{69A9178B-6FB1-4B5A-9F3C-5DC07FE8D8FA}" srcOrd="0" destOrd="0" parTransId="{2805C3E3-F513-4219-BE53-3350BB0AF2F9}" sibTransId="{8AB5FE13-F3B7-47C0-B8CD-A844EF89E2D6}"/>
    <dgm:cxn modelId="{11A0B4EB-5893-4B1C-8D76-0B9669503D27}" srcId="{6F9A7EC5-19E7-4D6E-BE3A-DCF60D313453}" destId="{5E4B73DA-88DC-4446-9138-65BB83DFDC76}" srcOrd="1" destOrd="0" parTransId="{267AA877-8A04-4336-9700-E2E245E8443E}" sibTransId="{60CC19F8-7CB3-49BB-ABAB-14D62570C6F8}"/>
    <dgm:cxn modelId="{6D6EA8F7-AE8E-41AA-AE4A-126523D0A6A8}" srcId="{69A9178B-6FB1-4B5A-9F3C-5DC07FE8D8FA}" destId="{6F9A7EC5-19E7-4D6E-BE3A-DCF60D313453}" srcOrd="0" destOrd="0" parTransId="{50E49C85-58D7-4039-B40F-1E467C418FDD}" sibTransId="{BD2D3806-8202-421A-B8AC-594CFCBE8CD8}"/>
    <dgm:cxn modelId="{E01F81F9-2AA8-4331-94F5-8A6508222D15}" srcId="{195A33F8-EF7C-4930-B874-0322110BAACA}" destId="{12074137-D16F-4AD4-B1C3-2420089E42C7}" srcOrd="3" destOrd="0" parTransId="{A4BC6B89-ABD9-4153-9A45-A6E6F6BE65BD}" sibTransId="{F0ED4D72-9BDF-4709-BDAB-1C222D4ED1DD}"/>
    <dgm:cxn modelId="{0323017B-67AA-4D1E-8E53-003B73BEFE09}" type="presParOf" srcId="{2784FA0B-ECBF-45D8-ACCC-0C02AA38A6A5}" destId="{D4B8E742-3C5C-4CE1-9C0F-C92AC761D2F6}" srcOrd="0" destOrd="0" presId="urn:microsoft.com/office/officeart/2005/8/layout/hProcess7"/>
    <dgm:cxn modelId="{72C7F891-2A7C-4B37-97B9-1F7B5DFF65E9}" type="presParOf" srcId="{D4B8E742-3C5C-4CE1-9C0F-C92AC761D2F6}" destId="{8263FC52-4FFA-4784-BCA8-3762A76BD03B}" srcOrd="0" destOrd="0" presId="urn:microsoft.com/office/officeart/2005/8/layout/hProcess7"/>
    <dgm:cxn modelId="{A5DE452C-2158-48DA-A9BA-6DD635696437}" type="presParOf" srcId="{D4B8E742-3C5C-4CE1-9C0F-C92AC761D2F6}" destId="{CDF9594C-8DF5-43F1-8B42-63F52926691E}" srcOrd="1" destOrd="0" presId="urn:microsoft.com/office/officeart/2005/8/layout/hProcess7"/>
    <dgm:cxn modelId="{0E4A52F6-E88A-421E-A668-34E4C0962006}" type="presParOf" srcId="{D4B8E742-3C5C-4CE1-9C0F-C92AC761D2F6}" destId="{4D094A76-CF66-4E9D-B6BC-6FF594D521B6}" srcOrd="2" destOrd="0" presId="urn:microsoft.com/office/officeart/2005/8/layout/hProcess7"/>
    <dgm:cxn modelId="{92C361C8-A314-4000-9EBC-371CA3FE1D81}" type="presParOf" srcId="{2784FA0B-ECBF-45D8-ACCC-0C02AA38A6A5}" destId="{A3C4524C-2A15-4A3E-98DB-ED6E85F8B21D}" srcOrd="1" destOrd="0" presId="urn:microsoft.com/office/officeart/2005/8/layout/hProcess7"/>
    <dgm:cxn modelId="{971CD62E-97D3-4E8A-B439-FA302635A0FA}" type="presParOf" srcId="{2784FA0B-ECBF-45D8-ACCC-0C02AA38A6A5}" destId="{0055E97E-C7D7-4021-9E56-937DF6BCB0E3}" srcOrd="2" destOrd="0" presId="urn:microsoft.com/office/officeart/2005/8/layout/hProcess7"/>
    <dgm:cxn modelId="{4EA9B791-55F4-4C85-9092-5DF97AEBD144}" type="presParOf" srcId="{0055E97E-C7D7-4021-9E56-937DF6BCB0E3}" destId="{83608606-719F-49C8-88F4-E227A2CF3277}" srcOrd="0" destOrd="0" presId="urn:microsoft.com/office/officeart/2005/8/layout/hProcess7"/>
    <dgm:cxn modelId="{3FFB7CB5-47B4-4431-9B03-E2DF926B46C1}" type="presParOf" srcId="{0055E97E-C7D7-4021-9E56-937DF6BCB0E3}" destId="{E57F6DD0-095B-44F7-A4D9-E4D6D5E50709}" srcOrd="1" destOrd="0" presId="urn:microsoft.com/office/officeart/2005/8/layout/hProcess7"/>
    <dgm:cxn modelId="{B496529E-6915-4DAC-B681-3179F0924A54}" type="presParOf" srcId="{0055E97E-C7D7-4021-9E56-937DF6BCB0E3}" destId="{1AB04597-19CB-40A0-8B89-331AFD001D5E}" srcOrd="2" destOrd="0" presId="urn:microsoft.com/office/officeart/2005/8/layout/hProcess7"/>
    <dgm:cxn modelId="{9514A752-80F8-48A0-8F31-B44FA90EF7EA}" type="presParOf" srcId="{2784FA0B-ECBF-45D8-ACCC-0C02AA38A6A5}" destId="{DEE3474E-F1DF-4FAC-ADEF-8E0393CCDDC6}" srcOrd="3" destOrd="0" presId="urn:microsoft.com/office/officeart/2005/8/layout/hProcess7"/>
    <dgm:cxn modelId="{404A2787-AE1A-4D60-A92A-0D2D40F2C378}" type="presParOf" srcId="{2784FA0B-ECBF-45D8-ACCC-0C02AA38A6A5}" destId="{9C36D3C4-92D2-4FCE-B5C9-EDE6EDED27C9}" srcOrd="4" destOrd="0" presId="urn:microsoft.com/office/officeart/2005/8/layout/hProcess7"/>
    <dgm:cxn modelId="{75A44CD1-D5D4-41DC-9DD3-6931F1DB6D9E}" type="presParOf" srcId="{9C36D3C4-92D2-4FCE-B5C9-EDE6EDED27C9}" destId="{D6E1EBFC-2121-4DBF-906F-1BEC69FD9E93}" srcOrd="0" destOrd="0" presId="urn:microsoft.com/office/officeart/2005/8/layout/hProcess7"/>
    <dgm:cxn modelId="{2C45DAB8-BDBA-46A3-9B8B-C6047286DF5C}" type="presParOf" srcId="{9C36D3C4-92D2-4FCE-B5C9-EDE6EDED27C9}" destId="{77AB80E7-BC73-48CE-8841-AECFC28D41BA}" srcOrd="1" destOrd="0" presId="urn:microsoft.com/office/officeart/2005/8/layout/hProcess7"/>
    <dgm:cxn modelId="{82860533-F081-42C4-B04E-23085ADE3D5E}" type="presParOf" srcId="{9C36D3C4-92D2-4FCE-B5C9-EDE6EDED27C9}" destId="{4137A984-3D12-4269-8218-DB63093BF3C8}" srcOrd="2" destOrd="0" presId="urn:microsoft.com/office/officeart/2005/8/layout/hProcess7"/>
    <dgm:cxn modelId="{AF2941B8-A642-4E1F-9189-74F01BA7DD61}" type="presParOf" srcId="{2784FA0B-ECBF-45D8-ACCC-0C02AA38A6A5}" destId="{14D408C8-8EAF-432F-9E12-0576820014A6}" srcOrd="5" destOrd="0" presId="urn:microsoft.com/office/officeart/2005/8/layout/hProcess7"/>
    <dgm:cxn modelId="{0F442BC4-2DC4-483C-9531-C8F11395D419}" type="presParOf" srcId="{2784FA0B-ECBF-45D8-ACCC-0C02AA38A6A5}" destId="{570C8688-A357-422C-B688-872814E44AFB}" srcOrd="6" destOrd="0" presId="urn:microsoft.com/office/officeart/2005/8/layout/hProcess7"/>
    <dgm:cxn modelId="{7DDE1C9A-D584-4481-AF37-76FF4008AACE}" type="presParOf" srcId="{570C8688-A357-422C-B688-872814E44AFB}" destId="{1474B60D-4EFD-4806-BD04-B7428B2ABDC8}" srcOrd="0" destOrd="0" presId="urn:microsoft.com/office/officeart/2005/8/layout/hProcess7"/>
    <dgm:cxn modelId="{788E23F8-75EC-4130-AE20-C546327D9F45}" type="presParOf" srcId="{570C8688-A357-422C-B688-872814E44AFB}" destId="{5D45DA30-4275-4770-A551-1EDC25B0BA38}" srcOrd="1" destOrd="0" presId="urn:microsoft.com/office/officeart/2005/8/layout/hProcess7"/>
    <dgm:cxn modelId="{8FF92B50-861E-4155-8E0F-25D5CFFEC41D}" type="presParOf" srcId="{570C8688-A357-422C-B688-872814E44AFB}" destId="{9E471F1C-FE09-402C-BAE4-5C163C07A5A8}" srcOrd="2" destOrd="0" presId="urn:microsoft.com/office/officeart/2005/8/layout/hProcess7"/>
    <dgm:cxn modelId="{F89037B2-9F55-4D73-9E6C-14FD55EF54E2}" type="presParOf" srcId="{2784FA0B-ECBF-45D8-ACCC-0C02AA38A6A5}" destId="{81ACDC42-8232-47F9-A63F-0F2FE83D69C9}" srcOrd="7" destOrd="0" presId="urn:microsoft.com/office/officeart/2005/8/layout/hProcess7"/>
    <dgm:cxn modelId="{63D62667-A8D2-4CCA-B080-492FF6E39EC7}" type="presParOf" srcId="{2784FA0B-ECBF-45D8-ACCC-0C02AA38A6A5}" destId="{271D2BB1-B843-4D63-B5BD-C4975B9D1654}" srcOrd="8" destOrd="0" presId="urn:microsoft.com/office/officeart/2005/8/layout/hProcess7"/>
    <dgm:cxn modelId="{8834A232-599D-4B74-89FB-5F76C851E4FC}" type="presParOf" srcId="{271D2BB1-B843-4D63-B5BD-C4975B9D1654}" destId="{CEE4C712-DCD8-493D-B936-2CF2BC19A007}" srcOrd="0" destOrd="0" presId="urn:microsoft.com/office/officeart/2005/8/layout/hProcess7"/>
    <dgm:cxn modelId="{D440E810-7C9D-41B7-8A7E-64F780DEAC12}" type="presParOf" srcId="{271D2BB1-B843-4D63-B5BD-C4975B9D1654}" destId="{F36F059F-710C-49E4-A919-18A445BD7B75}" srcOrd="1" destOrd="0" presId="urn:microsoft.com/office/officeart/2005/8/layout/hProcess7"/>
    <dgm:cxn modelId="{C8D906EF-BACD-41F8-9EB3-3C5F8FADB361}" type="presParOf" srcId="{271D2BB1-B843-4D63-B5BD-C4975B9D1654}" destId="{49AF77AC-6215-4BC8-9D75-8FB5E1305D4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69956-6A8A-4C22-83B1-ED0967F81A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F69543-F55E-4C12-A8C7-1CE05053BB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Old normal was not working for low-income students, first-generation students and students of color and there was a lack of urgency to change.</a:t>
          </a:r>
        </a:p>
      </dgm:t>
    </dgm:pt>
    <dgm:pt modelId="{7FD45456-657B-47B5-A61A-7CB32C809DEF}" type="parTrans" cxnId="{CF1F8EE8-3125-4016-BECB-47ECE065B7D4}">
      <dgm:prSet/>
      <dgm:spPr/>
      <dgm:t>
        <a:bodyPr/>
        <a:lstStyle/>
        <a:p>
          <a:endParaRPr lang="en-US"/>
        </a:p>
      </dgm:t>
    </dgm:pt>
    <dgm:pt modelId="{21DD8FB7-C28D-46F3-90EC-A55280EF3C14}" type="sibTrans" cxnId="{CF1F8EE8-3125-4016-BECB-47ECE065B7D4}">
      <dgm:prSet/>
      <dgm:spPr/>
      <dgm:t>
        <a:bodyPr/>
        <a:lstStyle/>
        <a:p>
          <a:endParaRPr lang="en-US"/>
        </a:p>
      </dgm:t>
    </dgm:pt>
    <dgm:pt modelId="{68C3451B-07EE-4DB1-BC52-81A7E7AC7A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Disrupting patterns of education may create conditions for a reimaging of what equitable colleges look like. </a:t>
          </a:r>
        </a:p>
      </dgm:t>
    </dgm:pt>
    <dgm:pt modelId="{7D93F52E-1CA0-4CAA-BDC5-EE5A391CE170}" type="parTrans" cxnId="{B30040C0-4248-475F-987E-C758F7632334}">
      <dgm:prSet/>
      <dgm:spPr/>
      <dgm:t>
        <a:bodyPr/>
        <a:lstStyle/>
        <a:p>
          <a:endParaRPr lang="en-US"/>
        </a:p>
      </dgm:t>
    </dgm:pt>
    <dgm:pt modelId="{7BEF5E63-F935-4895-BE21-75F7A2089793}" type="sibTrans" cxnId="{B30040C0-4248-475F-987E-C758F7632334}">
      <dgm:prSet/>
      <dgm:spPr/>
      <dgm:t>
        <a:bodyPr/>
        <a:lstStyle/>
        <a:p>
          <a:endParaRPr lang="en-US"/>
        </a:p>
      </dgm:t>
    </dgm:pt>
    <dgm:pt modelId="{C6BBDFD9-A0D0-4245-9ADB-49B3C711EF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decisions we make during this crisis will matter for equity</a:t>
          </a:r>
        </a:p>
      </dgm:t>
    </dgm:pt>
    <dgm:pt modelId="{28B4A989-0864-4727-986D-13E804B0CB17}" type="parTrans" cxnId="{1C421BAC-E398-4005-832C-8F22C97E5E16}">
      <dgm:prSet/>
      <dgm:spPr/>
      <dgm:t>
        <a:bodyPr/>
        <a:lstStyle/>
        <a:p>
          <a:endParaRPr lang="en-US"/>
        </a:p>
      </dgm:t>
    </dgm:pt>
    <dgm:pt modelId="{66B63905-98D2-40E4-ABDB-D5C9DBEAE5ED}" type="sibTrans" cxnId="{1C421BAC-E398-4005-832C-8F22C97E5E16}">
      <dgm:prSet/>
      <dgm:spPr/>
      <dgm:t>
        <a:bodyPr/>
        <a:lstStyle/>
        <a:p>
          <a:endParaRPr lang="en-US"/>
        </a:p>
      </dgm:t>
    </dgm:pt>
    <dgm:pt modelId="{9EB3B73C-C7DE-4E26-A1AF-02977B1111A7}" type="pres">
      <dgm:prSet presAssocID="{A8369956-6A8A-4C22-83B1-ED0967F81AF8}" presName="root" presStyleCnt="0">
        <dgm:presLayoutVars>
          <dgm:dir/>
          <dgm:resizeHandles val="exact"/>
        </dgm:presLayoutVars>
      </dgm:prSet>
      <dgm:spPr/>
    </dgm:pt>
    <dgm:pt modelId="{4DC4ED15-87E1-406A-BAE8-C603A47FB305}" type="pres">
      <dgm:prSet presAssocID="{9DF69543-F55E-4C12-A8C7-1CE05053BBAB}" presName="compNode" presStyleCnt="0"/>
      <dgm:spPr/>
    </dgm:pt>
    <dgm:pt modelId="{52564BDA-310E-4983-98F8-4C32815F59F5}" type="pres">
      <dgm:prSet presAssocID="{9DF69543-F55E-4C12-A8C7-1CE05053BBAB}" presName="bgRect" presStyleLbl="bgShp" presStyleIdx="0" presStyleCnt="3"/>
      <dgm:spPr>
        <a:solidFill>
          <a:srgbClr val="92D050"/>
        </a:solidFill>
      </dgm:spPr>
    </dgm:pt>
    <dgm:pt modelId="{F388B308-F997-4D65-9434-FC35C1886830}" type="pres">
      <dgm:prSet presAssocID="{9DF69543-F55E-4C12-A8C7-1CE05053BB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9C6B219-0931-4DD6-A8E7-C25EFA49FF88}" type="pres">
      <dgm:prSet presAssocID="{9DF69543-F55E-4C12-A8C7-1CE05053BBAB}" presName="spaceRect" presStyleCnt="0"/>
      <dgm:spPr/>
    </dgm:pt>
    <dgm:pt modelId="{D13F01C6-0F00-4584-B8EA-8D8B90FB0F81}" type="pres">
      <dgm:prSet presAssocID="{9DF69543-F55E-4C12-A8C7-1CE05053BBAB}" presName="parTx" presStyleLbl="revTx" presStyleIdx="0" presStyleCnt="3">
        <dgm:presLayoutVars>
          <dgm:chMax val="0"/>
          <dgm:chPref val="0"/>
        </dgm:presLayoutVars>
      </dgm:prSet>
      <dgm:spPr/>
    </dgm:pt>
    <dgm:pt modelId="{9E2C4636-0D0B-4F24-8D40-EBBC78119BB3}" type="pres">
      <dgm:prSet presAssocID="{21DD8FB7-C28D-46F3-90EC-A55280EF3C14}" presName="sibTrans" presStyleCnt="0"/>
      <dgm:spPr/>
    </dgm:pt>
    <dgm:pt modelId="{621079A6-9043-466A-8204-21D8D19B6053}" type="pres">
      <dgm:prSet presAssocID="{68C3451B-07EE-4DB1-BC52-81A7E7AC7A43}" presName="compNode" presStyleCnt="0"/>
      <dgm:spPr/>
    </dgm:pt>
    <dgm:pt modelId="{BF605442-6ADD-4EA4-A8AE-1EB9F24401EF}" type="pres">
      <dgm:prSet presAssocID="{68C3451B-07EE-4DB1-BC52-81A7E7AC7A43}" presName="bgRect" presStyleLbl="bgShp" presStyleIdx="1" presStyleCnt="3"/>
      <dgm:spPr>
        <a:solidFill>
          <a:srgbClr val="0070C0"/>
        </a:solidFill>
      </dgm:spPr>
    </dgm:pt>
    <dgm:pt modelId="{80A4F460-0D25-4621-A0C0-C574E5B949A3}" type="pres">
      <dgm:prSet presAssocID="{68C3451B-07EE-4DB1-BC52-81A7E7AC7A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D9D002E-B364-4D7D-B83B-4EE228E554F9}" type="pres">
      <dgm:prSet presAssocID="{68C3451B-07EE-4DB1-BC52-81A7E7AC7A43}" presName="spaceRect" presStyleCnt="0"/>
      <dgm:spPr/>
    </dgm:pt>
    <dgm:pt modelId="{2708E76D-E80A-4072-A8AD-A1413F5939BA}" type="pres">
      <dgm:prSet presAssocID="{68C3451B-07EE-4DB1-BC52-81A7E7AC7A43}" presName="parTx" presStyleLbl="revTx" presStyleIdx="1" presStyleCnt="3">
        <dgm:presLayoutVars>
          <dgm:chMax val="0"/>
          <dgm:chPref val="0"/>
        </dgm:presLayoutVars>
      </dgm:prSet>
      <dgm:spPr/>
    </dgm:pt>
    <dgm:pt modelId="{649AF2C3-9D88-468A-8061-42CF1E529AC7}" type="pres">
      <dgm:prSet presAssocID="{7BEF5E63-F935-4895-BE21-75F7A2089793}" presName="sibTrans" presStyleCnt="0"/>
      <dgm:spPr/>
    </dgm:pt>
    <dgm:pt modelId="{935B4B28-4E85-4826-BE32-417B1F6EE548}" type="pres">
      <dgm:prSet presAssocID="{C6BBDFD9-A0D0-4245-9ADB-49B3C711EF92}" presName="compNode" presStyleCnt="0"/>
      <dgm:spPr/>
    </dgm:pt>
    <dgm:pt modelId="{A53AD76E-A8B1-4661-A17A-C17C286BB577}" type="pres">
      <dgm:prSet presAssocID="{C6BBDFD9-A0D0-4245-9ADB-49B3C711EF92}" presName="bgRect" presStyleLbl="bgShp" presStyleIdx="2" presStyleCnt="3"/>
      <dgm:spPr/>
    </dgm:pt>
    <dgm:pt modelId="{135B6763-7AF8-4699-8FE0-6175C079DCD6}" type="pres">
      <dgm:prSet presAssocID="{C6BBDFD9-A0D0-4245-9ADB-49B3C711EF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D85792FD-840A-41CF-86EE-B24F731160B0}" type="pres">
      <dgm:prSet presAssocID="{C6BBDFD9-A0D0-4245-9ADB-49B3C711EF92}" presName="spaceRect" presStyleCnt="0"/>
      <dgm:spPr/>
    </dgm:pt>
    <dgm:pt modelId="{C6606536-D675-4BFC-AA9D-D9788997800F}" type="pres">
      <dgm:prSet presAssocID="{C6BBDFD9-A0D0-4245-9ADB-49B3C711EF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25AB56-924A-4DAE-8125-A3D6AC466A40}" type="presOf" srcId="{68C3451B-07EE-4DB1-BC52-81A7E7AC7A43}" destId="{2708E76D-E80A-4072-A8AD-A1413F5939BA}" srcOrd="0" destOrd="0" presId="urn:microsoft.com/office/officeart/2018/2/layout/IconVerticalSolidList"/>
    <dgm:cxn modelId="{2D31EF7A-BBF7-479E-80CC-2A5731008A24}" type="presOf" srcId="{C6BBDFD9-A0D0-4245-9ADB-49B3C711EF92}" destId="{C6606536-D675-4BFC-AA9D-D9788997800F}" srcOrd="0" destOrd="0" presId="urn:microsoft.com/office/officeart/2018/2/layout/IconVerticalSolidList"/>
    <dgm:cxn modelId="{966B7892-2D2A-4C13-AB19-2F5CC618D2E3}" type="presOf" srcId="{A8369956-6A8A-4C22-83B1-ED0967F81AF8}" destId="{9EB3B73C-C7DE-4E26-A1AF-02977B1111A7}" srcOrd="0" destOrd="0" presId="urn:microsoft.com/office/officeart/2018/2/layout/IconVerticalSolidList"/>
    <dgm:cxn modelId="{37FC20A9-D830-403D-82CB-EE0AEE0B54BB}" type="presOf" srcId="{9DF69543-F55E-4C12-A8C7-1CE05053BBAB}" destId="{D13F01C6-0F00-4584-B8EA-8D8B90FB0F81}" srcOrd="0" destOrd="0" presId="urn:microsoft.com/office/officeart/2018/2/layout/IconVerticalSolidList"/>
    <dgm:cxn modelId="{1C421BAC-E398-4005-832C-8F22C97E5E16}" srcId="{A8369956-6A8A-4C22-83B1-ED0967F81AF8}" destId="{C6BBDFD9-A0D0-4245-9ADB-49B3C711EF92}" srcOrd="2" destOrd="0" parTransId="{28B4A989-0864-4727-986D-13E804B0CB17}" sibTransId="{66B63905-98D2-40E4-ABDB-D5C9DBEAE5ED}"/>
    <dgm:cxn modelId="{B30040C0-4248-475F-987E-C758F7632334}" srcId="{A8369956-6A8A-4C22-83B1-ED0967F81AF8}" destId="{68C3451B-07EE-4DB1-BC52-81A7E7AC7A43}" srcOrd="1" destOrd="0" parTransId="{7D93F52E-1CA0-4CAA-BDC5-EE5A391CE170}" sibTransId="{7BEF5E63-F935-4895-BE21-75F7A2089793}"/>
    <dgm:cxn modelId="{CF1F8EE8-3125-4016-BECB-47ECE065B7D4}" srcId="{A8369956-6A8A-4C22-83B1-ED0967F81AF8}" destId="{9DF69543-F55E-4C12-A8C7-1CE05053BBAB}" srcOrd="0" destOrd="0" parTransId="{7FD45456-657B-47B5-A61A-7CB32C809DEF}" sibTransId="{21DD8FB7-C28D-46F3-90EC-A55280EF3C14}"/>
    <dgm:cxn modelId="{FC7C9AF8-C1A1-4311-ADDB-67EEE63E0BB0}" type="presParOf" srcId="{9EB3B73C-C7DE-4E26-A1AF-02977B1111A7}" destId="{4DC4ED15-87E1-406A-BAE8-C603A47FB305}" srcOrd="0" destOrd="0" presId="urn:microsoft.com/office/officeart/2018/2/layout/IconVerticalSolidList"/>
    <dgm:cxn modelId="{A573D964-E516-430C-95B1-0C02D509D45D}" type="presParOf" srcId="{4DC4ED15-87E1-406A-BAE8-C603A47FB305}" destId="{52564BDA-310E-4983-98F8-4C32815F59F5}" srcOrd="0" destOrd="0" presId="urn:microsoft.com/office/officeart/2018/2/layout/IconVerticalSolidList"/>
    <dgm:cxn modelId="{94A46C6C-91AB-415D-BF2E-04745F545875}" type="presParOf" srcId="{4DC4ED15-87E1-406A-BAE8-C603A47FB305}" destId="{F388B308-F997-4D65-9434-FC35C1886830}" srcOrd="1" destOrd="0" presId="urn:microsoft.com/office/officeart/2018/2/layout/IconVerticalSolidList"/>
    <dgm:cxn modelId="{24EF9B3C-F235-4725-8B64-2B831CEE483C}" type="presParOf" srcId="{4DC4ED15-87E1-406A-BAE8-C603A47FB305}" destId="{39C6B219-0931-4DD6-A8E7-C25EFA49FF88}" srcOrd="2" destOrd="0" presId="urn:microsoft.com/office/officeart/2018/2/layout/IconVerticalSolidList"/>
    <dgm:cxn modelId="{8DB83D77-19CB-479A-AE92-171564DA78B0}" type="presParOf" srcId="{4DC4ED15-87E1-406A-BAE8-C603A47FB305}" destId="{D13F01C6-0F00-4584-B8EA-8D8B90FB0F81}" srcOrd="3" destOrd="0" presId="urn:microsoft.com/office/officeart/2018/2/layout/IconVerticalSolidList"/>
    <dgm:cxn modelId="{26FF1E9A-ADE8-49F0-A64E-6F2E8EBC515E}" type="presParOf" srcId="{9EB3B73C-C7DE-4E26-A1AF-02977B1111A7}" destId="{9E2C4636-0D0B-4F24-8D40-EBBC78119BB3}" srcOrd="1" destOrd="0" presId="urn:microsoft.com/office/officeart/2018/2/layout/IconVerticalSolidList"/>
    <dgm:cxn modelId="{7A7F2D8B-0F6B-460A-B7A3-D92D81C5FA27}" type="presParOf" srcId="{9EB3B73C-C7DE-4E26-A1AF-02977B1111A7}" destId="{621079A6-9043-466A-8204-21D8D19B6053}" srcOrd="2" destOrd="0" presId="urn:microsoft.com/office/officeart/2018/2/layout/IconVerticalSolidList"/>
    <dgm:cxn modelId="{344B7EA5-CB54-4397-B3E3-8BD1B2B20E85}" type="presParOf" srcId="{621079A6-9043-466A-8204-21D8D19B6053}" destId="{BF605442-6ADD-4EA4-A8AE-1EB9F24401EF}" srcOrd="0" destOrd="0" presId="urn:microsoft.com/office/officeart/2018/2/layout/IconVerticalSolidList"/>
    <dgm:cxn modelId="{6C9206DE-82BA-4B9E-AFB9-298177891A36}" type="presParOf" srcId="{621079A6-9043-466A-8204-21D8D19B6053}" destId="{80A4F460-0D25-4621-A0C0-C574E5B949A3}" srcOrd="1" destOrd="0" presId="urn:microsoft.com/office/officeart/2018/2/layout/IconVerticalSolidList"/>
    <dgm:cxn modelId="{525AE100-29AC-4477-87B6-52A837F858CD}" type="presParOf" srcId="{621079A6-9043-466A-8204-21D8D19B6053}" destId="{FD9D002E-B364-4D7D-B83B-4EE228E554F9}" srcOrd="2" destOrd="0" presId="urn:microsoft.com/office/officeart/2018/2/layout/IconVerticalSolidList"/>
    <dgm:cxn modelId="{23E4EE73-B27B-474D-BA40-58988FEFC651}" type="presParOf" srcId="{621079A6-9043-466A-8204-21D8D19B6053}" destId="{2708E76D-E80A-4072-A8AD-A1413F5939BA}" srcOrd="3" destOrd="0" presId="urn:microsoft.com/office/officeart/2018/2/layout/IconVerticalSolidList"/>
    <dgm:cxn modelId="{780E5883-612D-4716-9553-4B222C70CD1D}" type="presParOf" srcId="{9EB3B73C-C7DE-4E26-A1AF-02977B1111A7}" destId="{649AF2C3-9D88-468A-8061-42CF1E529AC7}" srcOrd="3" destOrd="0" presId="urn:microsoft.com/office/officeart/2018/2/layout/IconVerticalSolidList"/>
    <dgm:cxn modelId="{8FF73957-35A1-4D85-B088-A2D738D57802}" type="presParOf" srcId="{9EB3B73C-C7DE-4E26-A1AF-02977B1111A7}" destId="{935B4B28-4E85-4826-BE32-417B1F6EE548}" srcOrd="4" destOrd="0" presId="urn:microsoft.com/office/officeart/2018/2/layout/IconVerticalSolidList"/>
    <dgm:cxn modelId="{3A8C7F5F-44BD-428F-9C16-BE67D09773D8}" type="presParOf" srcId="{935B4B28-4E85-4826-BE32-417B1F6EE548}" destId="{A53AD76E-A8B1-4661-A17A-C17C286BB577}" srcOrd="0" destOrd="0" presId="urn:microsoft.com/office/officeart/2018/2/layout/IconVerticalSolidList"/>
    <dgm:cxn modelId="{83A59478-53DA-4993-BA80-467959C973C1}" type="presParOf" srcId="{935B4B28-4E85-4826-BE32-417B1F6EE548}" destId="{135B6763-7AF8-4699-8FE0-6175C079DCD6}" srcOrd="1" destOrd="0" presId="urn:microsoft.com/office/officeart/2018/2/layout/IconVerticalSolidList"/>
    <dgm:cxn modelId="{7CFC261C-3875-4932-90C8-AF844FC59936}" type="presParOf" srcId="{935B4B28-4E85-4826-BE32-417B1F6EE548}" destId="{D85792FD-840A-41CF-86EE-B24F731160B0}" srcOrd="2" destOrd="0" presId="urn:microsoft.com/office/officeart/2018/2/layout/IconVerticalSolidList"/>
    <dgm:cxn modelId="{976D9BA9-B95E-4BB5-B476-D3DF00138C18}" type="presParOf" srcId="{935B4B28-4E85-4826-BE32-417B1F6EE548}" destId="{C6606536-D675-4BFC-AA9D-D978899780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604758-7C9E-4C76-A880-3B1F524925E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06EA7F-E060-4EC3-AD13-4F604F9A7FE8}">
      <dgm:prSet phldrT="[Text]"/>
      <dgm:spPr/>
      <dgm:t>
        <a:bodyPr/>
        <a:lstStyle/>
        <a:p>
          <a:r>
            <a:rPr lang="en-US" dirty="0" err="1"/>
            <a:t>Servingness</a:t>
          </a:r>
          <a:r>
            <a:rPr lang="en-US" dirty="0"/>
            <a:t> (Garcia, 2019)</a:t>
          </a:r>
        </a:p>
      </dgm:t>
    </dgm:pt>
    <dgm:pt modelId="{A6978561-06B8-4F6F-A0C8-39416FCAB16B}" type="parTrans" cxnId="{934E1E1F-6954-46F3-8AA9-9B9CC8EEE405}">
      <dgm:prSet/>
      <dgm:spPr/>
      <dgm:t>
        <a:bodyPr/>
        <a:lstStyle/>
        <a:p>
          <a:endParaRPr lang="en-US"/>
        </a:p>
      </dgm:t>
    </dgm:pt>
    <dgm:pt modelId="{622E74F2-FF15-47F3-9477-690A5DACED2C}" type="sibTrans" cxnId="{934E1E1F-6954-46F3-8AA9-9B9CC8EEE405}">
      <dgm:prSet/>
      <dgm:spPr/>
      <dgm:t>
        <a:bodyPr/>
        <a:lstStyle/>
        <a:p>
          <a:endParaRPr lang="en-US"/>
        </a:p>
      </dgm:t>
    </dgm:pt>
    <dgm:pt modelId="{B96559C1-9A89-4AC4-A210-617413B18FD6}">
      <dgm:prSet phldrT="[Text]"/>
      <dgm:spPr/>
      <dgm:t>
        <a:bodyPr/>
        <a:lstStyle/>
        <a:p>
          <a:r>
            <a:rPr lang="en-US" dirty="0"/>
            <a:t>Academic Outcomes</a:t>
          </a:r>
        </a:p>
      </dgm:t>
    </dgm:pt>
    <dgm:pt modelId="{CD0025CB-C2AD-49AC-9041-216CC345D320}" type="parTrans" cxnId="{8EFDA2D1-56C1-4447-A5D4-81CD0CB90AF0}">
      <dgm:prSet/>
      <dgm:spPr/>
      <dgm:t>
        <a:bodyPr/>
        <a:lstStyle/>
        <a:p>
          <a:endParaRPr lang="en-US"/>
        </a:p>
      </dgm:t>
    </dgm:pt>
    <dgm:pt modelId="{9C5FFFFF-37A8-4444-A6A0-FEBC4AA56741}" type="sibTrans" cxnId="{8EFDA2D1-56C1-4447-A5D4-81CD0CB90AF0}">
      <dgm:prSet/>
      <dgm:spPr/>
      <dgm:t>
        <a:bodyPr/>
        <a:lstStyle/>
        <a:p>
          <a:endParaRPr lang="en-US"/>
        </a:p>
      </dgm:t>
    </dgm:pt>
    <dgm:pt modelId="{48DD8E36-BDAF-440D-A3C7-BADE6B5E633F}">
      <dgm:prSet phldrT="[Text]"/>
      <dgm:spPr/>
      <dgm:t>
        <a:bodyPr/>
        <a:lstStyle/>
        <a:p>
          <a:r>
            <a:rPr lang="en-US" dirty="0"/>
            <a:t>Non academic Outcomes</a:t>
          </a:r>
        </a:p>
      </dgm:t>
    </dgm:pt>
    <dgm:pt modelId="{AC97A04A-7503-4D25-9E65-512FA8A1BC08}" type="parTrans" cxnId="{8E29DF7A-90CF-4B0F-96C4-C26A79DFB830}">
      <dgm:prSet/>
      <dgm:spPr/>
      <dgm:t>
        <a:bodyPr/>
        <a:lstStyle/>
        <a:p>
          <a:endParaRPr lang="en-US"/>
        </a:p>
      </dgm:t>
    </dgm:pt>
    <dgm:pt modelId="{900CAC5E-7B10-42AB-8C12-F19FA4421C0C}" type="sibTrans" cxnId="{8E29DF7A-90CF-4B0F-96C4-C26A79DFB830}">
      <dgm:prSet/>
      <dgm:spPr/>
      <dgm:t>
        <a:bodyPr/>
        <a:lstStyle/>
        <a:p>
          <a:endParaRPr lang="en-US"/>
        </a:p>
      </dgm:t>
    </dgm:pt>
    <dgm:pt modelId="{01C93CEB-AE43-46CD-B748-5E09252DBBF8}">
      <dgm:prSet phldrT="[Text]"/>
      <dgm:spPr/>
      <dgm:t>
        <a:bodyPr/>
        <a:lstStyle/>
        <a:p>
          <a:r>
            <a:rPr lang="en-US" dirty="0"/>
            <a:t>Experiences</a:t>
          </a:r>
        </a:p>
      </dgm:t>
    </dgm:pt>
    <dgm:pt modelId="{9A99F9C2-8E4E-4DBA-A39A-32ED0B84C30B}" type="parTrans" cxnId="{7B23B498-6627-4B36-999B-A059420AE257}">
      <dgm:prSet/>
      <dgm:spPr/>
      <dgm:t>
        <a:bodyPr/>
        <a:lstStyle/>
        <a:p>
          <a:endParaRPr lang="en-US"/>
        </a:p>
      </dgm:t>
    </dgm:pt>
    <dgm:pt modelId="{EC676D62-0ECF-45FC-B134-55B74B6AC7FF}" type="sibTrans" cxnId="{7B23B498-6627-4B36-999B-A059420AE257}">
      <dgm:prSet/>
      <dgm:spPr/>
      <dgm:t>
        <a:bodyPr/>
        <a:lstStyle/>
        <a:p>
          <a:endParaRPr lang="en-US"/>
        </a:p>
      </dgm:t>
    </dgm:pt>
    <dgm:pt modelId="{90E4E993-283C-4345-B872-07F0C6F71F0C}">
      <dgm:prSet phldrT="[Text]"/>
      <dgm:spPr/>
      <dgm:t>
        <a:bodyPr/>
        <a:lstStyle/>
        <a:p>
          <a:endParaRPr lang="en-US" dirty="0"/>
        </a:p>
      </dgm:t>
    </dgm:pt>
    <dgm:pt modelId="{6DE14644-EA40-4B4F-9437-CFCAAA83AF34}" type="parTrans" cxnId="{543FD32D-2F9B-436E-9C81-E2335E48276E}">
      <dgm:prSet/>
      <dgm:spPr/>
      <dgm:t>
        <a:bodyPr/>
        <a:lstStyle/>
        <a:p>
          <a:endParaRPr lang="en-US"/>
        </a:p>
      </dgm:t>
    </dgm:pt>
    <dgm:pt modelId="{D359DAB4-24F4-4A64-93EA-B2184E97EE93}" type="sibTrans" cxnId="{543FD32D-2F9B-436E-9C81-E2335E48276E}">
      <dgm:prSet/>
      <dgm:spPr/>
      <dgm:t>
        <a:bodyPr/>
        <a:lstStyle/>
        <a:p>
          <a:endParaRPr lang="en-US"/>
        </a:p>
      </dgm:t>
    </dgm:pt>
    <dgm:pt modelId="{9A5883FF-3119-45CB-BEB8-33FD8220565E}" type="pres">
      <dgm:prSet presAssocID="{6D604758-7C9E-4C76-A880-3B1F524925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642124-6889-4CE1-A711-BD444198B14E}" type="pres">
      <dgm:prSet presAssocID="{3506EA7F-E060-4EC3-AD13-4F604F9A7FE8}" presName="centerShape" presStyleLbl="node0" presStyleIdx="0" presStyleCnt="1"/>
      <dgm:spPr/>
    </dgm:pt>
    <dgm:pt modelId="{8FCECCFC-E1B5-4E30-B582-903D0E194291}" type="pres">
      <dgm:prSet presAssocID="{CD0025CB-C2AD-49AC-9041-216CC345D320}" presName="parTrans" presStyleLbl="sibTrans2D1" presStyleIdx="0" presStyleCnt="3"/>
      <dgm:spPr/>
    </dgm:pt>
    <dgm:pt modelId="{FDD146A6-FB0B-4CA0-93C9-835103DA9DCB}" type="pres">
      <dgm:prSet presAssocID="{CD0025CB-C2AD-49AC-9041-216CC345D320}" presName="connectorText" presStyleLbl="sibTrans2D1" presStyleIdx="0" presStyleCnt="3"/>
      <dgm:spPr/>
    </dgm:pt>
    <dgm:pt modelId="{BCE8649F-9742-4955-9F03-E43DACF96B79}" type="pres">
      <dgm:prSet presAssocID="{B96559C1-9A89-4AC4-A210-617413B18FD6}" presName="node" presStyleLbl="node1" presStyleIdx="0" presStyleCnt="3">
        <dgm:presLayoutVars>
          <dgm:bulletEnabled val="1"/>
        </dgm:presLayoutVars>
      </dgm:prSet>
      <dgm:spPr/>
    </dgm:pt>
    <dgm:pt modelId="{56E22E3B-2D79-4561-8AAA-6327575F99FD}" type="pres">
      <dgm:prSet presAssocID="{AC97A04A-7503-4D25-9E65-512FA8A1BC08}" presName="parTrans" presStyleLbl="sibTrans2D1" presStyleIdx="1" presStyleCnt="3"/>
      <dgm:spPr/>
    </dgm:pt>
    <dgm:pt modelId="{4D273F0B-8690-4BD1-A3DB-53093A202DA7}" type="pres">
      <dgm:prSet presAssocID="{AC97A04A-7503-4D25-9E65-512FA8A1BC08}" presName="connectorText" presStyleLbl="sibTrans2D1" presStyleIdx="1" presStyleCnt="3"/>
      <dgm:spPr/>
    </dgm:pt>
    <dgm:pt modelId="{4403BA54-51C5-407B-B1CD-70F469AC4C4F}" type="pres">
      <dgm:prSet presAssocID="{48DD8E36-BDAF-440D-A3C7-BADE6B5E633F}" presName="node" presStyleLbl="node1" presStyleIdx="1" presStyleCnt="3">
        <dgm:presLayoutVars>
          <dgm:bulletEnabled val="1"/>
        </dgm:presLayoutVars>
      </dgm:prSet>
      <dgm:spPr/>
    </dgm:pt>
    <dgm:pt modelId="{2DDD720F-F9FF-4500-A2E5-1B36EFAB2846}" type="pres">
      <dgm:prSet presAssocID="{9A99F9C2-8E4E-4DBA-A39A-32ED0B84C30B}" presName="parTrans" presStyleLbl="sibTrans2D1" presStyleIdx="2" presStyleCnt="3"/>
      <dgm:spPr/>
    </dgm:pt>
    <dgm:pt modelId="{2278B43E-DE5D-452B-9C93-F749E5A10BDD}" type="pres">
      <dgm:prSet presAssocID="{9A99F9C2-8E4E-4DBA-A39A-32ED0B84C30B}" presName="connectorText" presStyleLbl="sibTrans2D1" presStyleIdx="2" presStyleCnt="3"/>
      <dgm:spPr/>
    </dgm:pt>
    <dgm:pt modelId="{5EEF6DF1-9EBB-4A39-ADC7-A74FA47FACEF}" type="pres">
      <dgm:prSet presAssocID="{01C93CEB-AE43-46CD-B748-5E09252DBBF8}" presName="node" presStyleLbl="node1" presStyleIdx="2" presStyleCnt="3">
        <dgm:presLayoutVars>
          <dgm:bulletEnabled val="1"/>
        </dgm:presLayoutVars>
      </dgm:prSet>
      <dgm:spPr/>
    </dgm:pt>
  </dgm:ptLst>
  <dgm:cxnLst>
    <dgm:cxn modelId="{29D89317-0B87-451F-A98C-828A1D0309FF}" type="presOf" srcId="{01C93CEB-AE43-46CD-B748-5E09252DBBF8}" destId="{5EEF6DF1-9EBB-4A39-ADC7-A74FA47FACEF}" srcOrd="0" destOrd="0" presId="urn:microsoft.com/office/officeart/2005/8/layout/radial5"/>
    <dgm:cxn modelId="{934E1E1F-6954-46F3-8AA9-9B9CC8EEE405}" srcId="{6D604758-7C9E-4C76-A880-3B1F524925EE}" destId="{3506EA7F-E060-4EC3-AD13-4F604F9A7FE8}" srcOrd="0" destOrd="0" parTransId="{A6978561-06B8-4F6F-A0C8-39416FCAB16B}" sibTransId="{622E74F2-FF15-47F3-9477-690A5DACED2C}"/>
    <dgm:cxn modelId="{543FD32D-2F9B-436E-9C81-E2335E48276E}" srcId="{6D604758-7C9E-4C76-A880-3B1F524925EE}" destId="{90E4E993-283C-4345-B872-07F0C6F71F0C}" srcOrd="1" destOrd="0" parTransId="{6DE14644-EA40-4B4F-9437-CFCAAA83AF34}" sibTransId="{D359DAB4-24F4-4A64-93EA-B2184E97EE93}"/>
    <dgm:cxn modelId="{D2C9B07A-F25D-44A0-8EA0-D446D9CFBB22}" type="presOf" srcId="{9A99F9C2-8E4E-4DBA-A39A-32ED0B84C30B}" destId="{2DDD720F-F9FF-4500-A2E5-1B36EFAB2846}" srcOrd="0" destOrd="0" presId="urn:microsoft.com/office/officeart/2005/8/layout/radial5"/>
    <dgm:cxn modelId="{8E29DF7A-90CF-4B0F-96C4-C26A79DFB830}" srcId="{3506EA7F-E060-4EC3-AD13-4F604F9A7FE8}" destId="{48DD8E36-BDAF-440D-A3C7-BADE6B5E633F}" srcOrd="1" destOrd="0" parTransId="{AC97A04A-7503-4D25-9E65-512FA8A1BC08}" sibTransId="{900CAC5E-7B10-42AB-8C12-F19FA4421C0C}"/>
    <dgm:cxn modelId="{8F03C488-1954-423C-9662-2E6AEE31B2BB}" type="presOf" srcId="{6D604758-7C9E-4C76-A880-3B1F524925EE}" destId="{9A5883FF-3119-45CB-BEB8-33FD8220565E}" srcOrd="0" destOrd="0" presId="urn:microsoft.com/office/officeart/2005/8/layout/radial5"/>
    <dgm:cxn modelId="{AB0B1696-8995-497C-83A2-7CE237607577}" type="presOf" srcId="{9A99F9C2-8E4E-4DBA-A39A-32ED0B84C30B}" destId="{2278B43E-DE5D-452B-9C93-F749E5A10BDD}" srcOrd="1" destOrd="0" presId="urn:microsoft.com/office/officeart/2005/8/layout/radial5"/>
    <dgm:cxn modelId="{7B23B498-6627-4B36-999B-A059420AE257}" srcId="{3506EA7F-E060-4EC3-AD13-4F604F9A7FE8}" destId="{01C93CEB-AE43-46CD-B748-5E09252DBBF8}" srcOrd="2" destOrd="0" parTransId="{9A99F9C2-8E4E-4DBA-A39A-32ED0B84C30B}" sibTransId="{EC676D62-0ECF-45FC-B134-55B74B6AC7FF}"/>
    <dgm:cxn modelId="{E2645DAA-10B5-4DA6-A1CA-5DEEF0ED15DE}" type="presOf" srcId="{48DD8E36-BDAF-440D-A3C7-BADE6B5E633F}" destId="{4403BA54-51C5-407B-B1CD-70F469AC4C4F}" srcOrd="0" destOrd="0" presId="urn:microsoft.com/office/officeart/2005/8/layout/radial5"/>
    <dgm:cxn modelId="{ED801AAC-6F01-40CB-9DB4-BE41DB98515D}" type="presOf" srcId="{AC97A04A-7503-4D25-9E65-512FA8A1BC08}" destId="{4D273F0B-8690-4BD1-A3DB-53093A202DA7}" srcOrd="1" destOrd="0" presId="urn:microsoft.com/office/officeart/2005/8/layout/radial5"/>
    <dgm:cxn modelId="{8EFDA2D1-56C1-4447-A5D4-81CD0CB90AF0}" srcId="{3506EA7F-E060-4EC3-AD13-4F604F9A7FE8}" destId="{B96559C1-9A89-4AC4-A210-617413B18FD6}" srcOrd="0" destOrd="0" parTransId="{CD0025CB-C2AD-49AC-9041-216CC345D320}" sibTransId="{9C5FFFFF-37A8-4444-A6A0-FEBC4AA56741}"/>
    <dgm:cxn modelId="{3EBAE2DA-3B1A-40CF-988D-B671B8635760}" type="presOf" srcId="{CD0025CB-C2AD-49AC-9041-216CC345D320}" destId="{FDD146A6-FB0B-4CA0-93C9-835103DA9DCB}" srcOrd="1" destOrd="0" presId="urn:microsoft.com/office/officeart/2005/8/layout/radial5"/>
    <dgm:cxn modelId="{FF32FDE0-76E8-41B7-B33F-CEBD7EC91143}" type="presOf" srcId="{AC97A04A-7503-4D25-9E65-512FA8A1BC08}" destId="{56E22E3B-2D79-4561-8AAA-6327575F99FD}" srcOrd="0" destOrd="0" presId="urn:microsoft.com/office/officeart/2005/8/layout/radial5"/>
    <dgm:cxn modelId="{D4E0A8E5-2E6B-44B7-AC5B-779D519FB7C9}" type="presOf" srcId="{CD0025CB-C2AD-49AC-9041-216CC345D320}" destId="{8FCECCFC-E1B5-4E30-B582-903D0E194291}" srcOrd="0" destOrd="0" presId="urn:microsoft.com/office/officeart/2005/8/layout/radial5"/>
    <dgm:cxn modelId="{ED395BEA-211A-453D-BF1E-230210534787}" type="presOf" srcId="{3506EA7F-E060-4EC3-AD13-4F604F9A7FE8}" destId="{16642124-6889-4CE1-A711-BD444198B14E}" srcOrd="0" destOrd="0" presId="urn:microsoft.com/office/officeart/2005/8/layout/radial5"/>
    <dgm:cxn modelId="{9E4968FD-70AA-4D1F-98B9-C5889B94D625}" type="presOf" srcId="{B96559C1-9A89-4AC4-A210-617413B18FD6}" destId="{BCE8649F-9742-4955-9F03-E43DACF96B79}" srcOrd="0" destOrd="0" presId="urn:microsoft.com/office/officeart/2005/8/layout/radial5"/>
    <dgm:cxn modelId="{602EDB03-F3CD-4A75-B3DF-0DFFC3F4B157}" type="presParOf" srcId="{9A5883FF-3119-45CB-BEB8-33FD8220565E}" destId="{16642124-6889-4CE1-A711-BD444198B14E}" srcOrd="0" destOrd="0" presId="urn:microsoft.com/office/officeart/2005/8/layout/radial5"/>
    <dgm:cxn modelId="{869CB22B-32C3-4628-A6D1-E9C64E224538}" type="presParOf" srcId="{9A5883FF-3119-45CB-BEB8-33FD8220565E}" destId="{8FCECCFC-E1B5-4E30-B582-903D0E194291}" srcOrd="1" destOrd="0" presId="urn:microsoft.com/office/officeart/2005/8/layout/radial5"/>
    <dgm:cxn modelId="{B9B43FC7-C64D-4BFA-8052-BBFC5DACB336}" type="presParOf" srcId="{8FCECCFC-E1B5-4E30-B582-903D0E194291}" destId="{FDD146A6-FB0B-4CA0-93C9-835103DA9DCB}" srcOrd="0" destOrd="0" presId="urn:microsoft.com/office/officeart/2005/8/layout/radial5"/>
    <dgm:cxn modelId="{36BC7BA9-FC51-4116-A2CF-7EA5B56A4BAF}" type="presParOf" srcId="{9A5883FF-3119-45CB-BEB8-33FD8220565E}" destId="{BCE8649F-9742-4955-9F03-E43DACF96B79}" srcOrd="2" destOrd="0" presId="urn:microsoft.com/office/officeart/2005/8/layout/radial5"/>
    <dgm:cxn modelId="{2DD8513E-438A-474E-AAF3-02842FBC9FC9}" type="presParOf" srcId="{9A5883FF-3119-45CB-BEB8-33FD8220565E}" destId="{56E22E3B-2D79-4561-8AAA-6327575F99FD}" srcOrd="3" destOrd="0" presId="urn:microsoft.com/office/officeart/2005/8/layout/radial5"/>
    <dgm:cxn modelId="{1738471B-5D33-46CB-8EF9-1A6C82143708}" type="presParOf" srcId="{56E22E3B-2D79-4561-8AAA-6327575F99FD}" destId="{4D273F0B-8690-4BD1-A3DB-53093A202DA7}" srcOrd="0" destOrd="0" presId="urn:microsoft.com/office/officeart/2005/8/layout/radial5"/>
    <dgm:cxn modelId="{0975612A-0298-4C6D-9B69-B2F37C948F80}" type="presParOf" srcId="{9A5883FF-3119-45CB-BEB8-33FD8220565E}" destId="{4403BA54-51C5-407B-B1CD-70F469AC4C4F}" srcOrd="4" destOrd="0" presId="urn:microsoft.com/office/officeart/2005/8/layout/radial5"/>
    <dgm:cxn modelId="{F8B4923D-7EED-4910-A08E-29BBC91D1566}" type="presParOf" srcId="{9A5883FF-3119-45CB-BEB8-33FD8220565E}" destId="{2DDD720F-F9FF-4500-A2E5-1B36EFAB2846}" srcOrd="5" destOrd="0" presId="urn:microsoft.com/office/officeart/2005/8/layout/radial5"/>
    <dgm:cxn modelId="{19FF506C-DE73-4871-83FA-E45CCC049985}" type="presParOf" srcId="{2DDD720F-F9FF-4500-A2E5-1B36EFAB2846}" destId="{2278B43E-DE5D-452B-9C93-F749E5A10BDD}" srcOrd="0" destOrd="0" presId="urn:microsoft.com/office/officeart/2005/8/layout/radial5"/>
    <dgm:cxn modelId="{7C508959-7AAC-4816-A3EC-5B9E154B0A25}" type="presParOf" srcId="{9A5883FF-3119-45CB-BEB8-33FD8220565E}" destId="{5EEF6DF1-9EBB-4A39-ADC7-A74FA47FACE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F4F43-EFC3-4AC4-B0E3-623152ECE5DF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B96280-0B38-4255-8F43-236CA9E2472A}">
      <dgm:prSet phldrT="[Text]"/>
      <dgm:spPr/>
      <dgm:t>
        <a:bodyPr/>
        <a:lstStyle/>
        <a:p>
          <a:r>
            <a:rPr lang="en-US" dirty="0"/>
            <a:t>Thriving (Perez, et al. 1980) </a:t>
          </a:r>
        </a:p>
      </dgm:t>
    </dgm:pt>
    <dgm:pt modelId="{C7614025-A5BB-4434-9DDB-9F0AC4BA6FD6}" type="parTrans" cxnId="{D8C0BA32-BF6F-4BA7-89FA-3F7DFA38DC0B}">
      <dgm:prSet/>
      <dgm:spPr/>
      <dgm:t>
        <a:bodyPr/>
        <a:lstStyle/>
        <a:p>
          <a:endParaRPr lang="en-US"/>
        </a:p>
      </dgm:t>
    </dgm:pt>
    <dgm:pt modelId="{837E170C-265E-4A6B-998D-39FB54DC0020}" type="sibTrans" cxnId="{D8C0BA32-BF6F-4BA7-89FA-3F7DFA38DC0B}">
      <dgm:prSet/>
      <dgm:spPr/>
      <dgm:t>
        <a:bodyPr/>
        <a:lstStyle/>
        <a:p>
          <a:endParaRPr lang="en-US"/>
        </a:p>
      </dgm:t>
    </dgm:pt>
    <dgm:pt modelId="{69B32288-3A7D-4AAE-A68A-F9D0907C8B64}">
      <dgm:prSet phldrT="[Text]"/>
      <dgm:spPr/>
      <dgm:t>
        <a:bodyPr/>
        <a:lstStyle/>
        <a:p>
          <a:r>
            <a:rPr lang="en-US" dirty="0"/>
            <a:t>Engaged learning</a:t>
          </a:r>
        </a:p>
      </dgm:t>
    </dgm:pt>
    <dgm:pt modelId="{016A3EE1-588A-43CF-8868-A1CCA76312A6}" type="parTrans" cxnId="{56AC913A-551D-462C-92A1-C356E8ECF883}">
      <dgm:prSet/>
      <dgm:spPr/>
      <dgm:t>
        <a:bodyPr/>
        <a:lstStyle/>
        <a:p>
          <a:endParaRPr lang="en-US"/>
        </a:p>
      </dgm:t>
    </dgm:pt>
    <dgm:pt modelId="{012FC464-AAC9-454E-B3F9-ED5D1B4730EA}" type="sibTrans" cxnId="{56AC913A-551D-462C-92A1-C356E8ECF883}">
      <dgm:prSet/>
      <dgm:spPr/>
      <dgm:t>
        <a:bodyPr/>
        <a:lstStyle/>
        <a:p>
          <a:endParaRPr lang="en-US"/>
        </a:p>
      </dgm:t>
    </dgm:pt>
    <dgm:pt modelId="{CDEFF631-6B17-4190-AF4F-C7805F2BF4C4}">
      <dgm:prSet phldrT="[Text]"/>
      <dgm:spPr/>
      <dgm:t>
        <a:bodyPr/>
        <a:lstStyle/>
        <a:p>
          <a:r>
            <a:rPr lang="en-US" dirty="0"/>
            <a:t>Aspirational capital</a:t>
          </a:r>
        </a:p>
      </dgm:t>
    </dgm:pt>
    <dgm:pt modelId="{5A5472C4-4D98-419E-9E9C-D7483A783016}" type="parTrans" cxnId="{D82E6F3D-D5FB-422F-9EBB-206F71B2DCA7}">
      <dgm:prSet/>
      <dgm:spPr/>
      <dgm:t>
        <a:bodyPr/>
        <a:lstStyle/>
        <a:p>
          <a:endParaRPr lang="en-US"/>
        </a:p>
      </dgm:t>
    </dgm:pt>
    <dgm:pt modelId="{AA9F68AF-7B3E-4A2A-BF35-418EBA982B4F}" type="sibTrans" cxnId="{D82E6F3D-D5FB-422F-9EBB-206F71B2DCA7}">
      <dgm:prSet/>
      <dgm:spPr/>
      <dgm:t>
        <a:bodyPr/>
        <a:lstStyle/>
        <a:p>
          <a:endParaRPr lang="en-US"/>
        </a:p>
      </dgm:t>
    </dgm:pt>
    <dgm:pt modelId="{D116444D-DD1B-4EB2-89FD-438F5693100A}">
      <dgm:prSet phldrT="[Text]"/>
      <dgm:spPr/>
      <dgm:t>
        <a:bodyPr/>
        <a:lstStyle/>
        <a:p>
          <a:r>
            <a:rPr lang="en-US" dirty="0"/>
            <a:t>Academic determination</a:t>
          </a:r>
        </a:p>
      </dgm:t>
    </dgm:pt>
    <dgm:pt modelId="{26CFD710-C592-4F68-9B40-C0E9D26D9CE2}" type="parTrans" cxnId="{5DB17AF4-2503-4E5C-B2A3-1F0018672FF4}">
      <dgm:prSet/>
      <dgm:spPr/>
      <dgm:t>
        <a:bodyPr/>
        <a:lstStyle/>
        <a:p>
          <a:endParaRPr lang="en-US"/>
        </a:p>
      </dgm:t>
    </dgm:pt>
    <dgm:pt modelId="{67BF60AB-E522-4A9D-899A-BA0CD6DE8AC7}" type="sibTrans" cxnId="{5DB17AF4-2503-4E5C-B2A3-1F0018672FF4}">
      <dgm:prSet/>
      <dgm:spPr/>
      <dgm:t>
        <a:bodyPr/>
        <a:lstStyle/>
        <a:p>
          <a:endParaRPr lang="en-US"/>
        </a:p>
      </dgm:t>
    </dgm:pt>
    <dgm:pt modelId="{31D9F521-1337-46C2-BE72-42982BBBA521}">
      <dgm:prSet phldrT="[Text]"/>
      <dgm:spPr/>
      <dgm:t>
        <a:bodyPr/>
        <a:lstStyle/>
        <a:p>
          <a:r>
            <a:rPr lang="en-US" dirty="0"/>
            <a:t>Linguistic capital</a:t>
          </a:r>
        </a:p>
      </dgm:t>
    </dgm:pt>
    <dgm:pt modelId="{F844DF65-47B4-40F2-A1C4-85993876B5DF}" type="parTrans" cxnId="{93230F74-98F9-46E4-9FD6-DE3BD9A075AB}">
      <dgm:prSet/>
      <dgm:spPr/>
      <dgm:t>
        <a:bodyPr/>
        <a:lstStyle/>
        <a:p>
          <a:endParaRPr lang="en-US"/>
        </a:p>
      </dgm:t>
    </dgm:pt>
    <dgm:pt modelId="{B0630368-4706-47CC-8FD4-1C2386A5A3D2}" type="sibTrans" cxnId="{93230F74-98F9-46E4-9FD6-DE3BD9A075AB}">
      <dgm:prSet/>
      <dgm:spPr/>
      <dgm:t>
        <a:bodyPr/>
        <a:lstStyle/>
        <a:p>
          <a:endParaRPr lang="en-US"/>
        </a:p>
      </dgm:t>
    </dgm:pt>
    <dgm:pt modelId="{90648B69-4E69-4442-BBEC-4008F229C923}">
      <dgm:prSet phldrT="[Text]"/>
      <dgm:spPr/>
      <dgm:t>
        <a:bodyPr/>
        <a:lstStyle/>
        <a:p>
          <a:r>
            <a:rPr lang="en-US" dirty="0"/>
            <a:t>Positive perspective</a:t>
          </a:r>
        </a:p>
      </dgm:t>
    </dgm:pt>
    <dgm:pt modelId="{AF0DC4D8-A3D0-48B6-85A6-E1AB17C99A55}" type="parTrans" cxnId="{B7EB56D3-00EA-42D1-AD4A-991787FC15F2}">
      <dgm:prSet/>
      <dgm:spPr/>
      <dgm:t>
        <a:bodyPr/>
        <a:lstStyle/>
        <a:p>
          <a:endParaRPr lang="en-US"/>
        </a:p>
      </dgm:t>
    </dgm:pt>
    <dgm:pt modelId="{732639A6-B1E3-46B7-ACAF-4B9D047127BD}" type="sibTrans" cxnId="{B7EB56D3-00EA-42D1-AD4A-991787FC15F2}">
      <dgm:prSet/>
      <dgm:spPr/>
      <dgm:t>
        <a:bodyPr/>
        <a:lstStyle/>
        <a:p>
          <a:endParaRPr lang="en-US"/>
        </a:p>
      </dgm:t>
    </dgm:pt>
    <dgm:pt modelId="{98E0E696-E1ED-4D10-9350-AF8648590384}">
      <dgm:prSet phldrT="[Text]"/>
      <dgm:spPr/>
      <dgm:t>
        <a:bodyPr/>
        <a:lstStyle/>
        <a:p>
          <a:r>
            <a:rPr lang="en-US" dirty="0"/>
            <a:t>Familial capital</a:t>
          </a:r>
        </a:p>
      </dgm:t>
    </dgm:pt>
    <dgm:pt modelId="{95634405-CF31-49F3-8AD6-C4F431B7CAC3}" type="parTrans" cxnId="{50BACA7F-C2BD-4121-904A-FA391E34A675}">
      <dgm:prSet/>
      <dgm:spPr/>
      <dgm:t>
        <a:bodyPr/>
        <a:lstStyle/>
        <a:p>
          <a:endParaRPr lang="en-US"/>
        </a:p>
      </dgm:t>
    </dgm:pt>
    <dgm:pt modelId="{B8F02944-9D44-468A-9503-3B7F9E4D7E2F}" type="sibTrans" cxnId="{50BACA7F-C2BD-4121-904A-FA391E34A675}">
      <dgm:prSet/>
      <dgm:spPr/>
      <dgm:t>
        <a:bodyPr/>
        <a:lstStyle/>
        <a:p>
          <a:endParaRPr lang="en-US"/>
        </a:p>
      </dgm:t>
    </dgm:pt>
    <dgm:pt modelId="{369E14E5-C050-4868-AB86-518D03795DE5}">
      <dgm:prSet phldrT="[Text]"/>
      <dgm:spPr/>
      <dgm:t>
        <a:bodyPr/>
        <a:lstStyle/>
        <a:p>
          <a:r>
            <a:rPr lang="en-US" dirty="0"/>
            <a:t>Social connectedness</a:t>
          </a:r>
        </a:p>
      </dgm:t>
    </dgm:pt>
    <dgm:pt modelId="{E83CE99B-BA2C-435A-A264-D101CC075183}" type="parTrans" cxnId="{C66067D2-2E1F-4E50-8DFF-60CD25CB24D1}">
      <dgm:prSet/>
      <dgm:spPr/>
      <dgm:t>
        <a:bodyPr/>
        <a:lstStyle/>
        <a:p>
          <a:endParaRPr lang="en-US"/>
        </a:p>
      </dgm:t>
    </dgm:pt>
    <dgm:pt modelId="{021DEA0B-6CBC-4822-BC0D-853480754C03}" type="sibTrans" cxnId="{C66067D2-2E1F-4E50-8DFF-60CD25CB24D1}">
      <dgm:prSet/>
      <dgm:spPr/>
      <dgm:t>
        <a:bodyPr/>
        <a:lstStyle/>
        <a:p>
          <a:endParaRPr lang="en-US"/>
        </a:p>
      </dgm:t>
    </dgm:pt>
    <dgm:pt modelId="{10F90B53-7837-47CA-B723-9DF43B9F7B96}">
      <dgm:prSet phldrT="[Text]"/>
      <dgm:spPr/>
      <dgm:t>
        <a:bodyPr/>
        <a:lstStyle/>
        <a:p>
          <a:r>
            <a:rPr lang="en-US" dirty="0"/>
            <a:t>Navigational capital</a:t>
          </a:r>
        </a:p>
      </dgm:t>
    </dgm:pt>
    <dgm:pt modelId="{10552BEA-E381-485F-903E-CCC899105457}" type="parTrans" cxnId="{EADBC142-0789-4C1F-A8A8-D53EC8F01C33}">
      <dgm:prSet/>
      <dgm:spPr/>
      <dgm:t>
        <a:bodyPr/>
        <a:lstStyle/>
        <a:p>
          <a:endParaRPr lang="en-US"/>
        </a:p>
      </dgm:t>
    </dgm:pt>
    <dgm:pt modelId="{A174C619-002E-42E7-9AB8-5A2F521BD761}" type="sibTrans" cxnId="{EADBC142-0789-4C1F-A8A8-D53EC8F01C33}">
      <dgm:prSet/>
      <dgm:spPr/>
      <dgm:t>
        <a:bodyPr/>
        <a:lstStyle/>
        <a:p>
          <a:endParaRPr lang="en-US"/>
        </a:p>
      </dgm:t>
    </dgm:pt>
    <dgm:pt modelId="{B3E9399A-83D8-4B92-A9AD-8133D85350B2}">
      <dgm:prSet phldrT="[Text]"/>
      <dgm:spPr/>
      <dgm:t>
        <a:bodyPr/>
        <a:lstStyle/>
        <a:p>
          <a:r>
            <a:rPr lang="en-US" dirty="0"/>
            <a:t>Diverse citizenship</a:t>
          </a:r>
        </a:p>
      </dgm:t>
    </dgm:pt>
    <dgm:pt modelId="{80FD8B3B-D162-4E67-86D6-8680DA51EF1C}" type="parTrans" cxnId="{43B106F0-B61F-491D-A15E-425C65C836A3}">
      <dgm:prSet/>
      <dgm:spPr/>
      <dgm:t>
        <a:bodyPr/>
        <a:lstStyle/>
        <a:p>
          <a:endParaRPr lang="en-US"/>
        </a:p>
      </dgm:t>
    </dgm:pt>
    <dgm:pt modelId="{944183BD-266F-4285-B67F-8D9E00F9D732}" type="sibTrans" cxnId="{43B106F0-B61F-491D-A15E-425C65C836A3}">
      <dgm:prSet/>
      <dgm:spPr/>
      <dgm:t>
        <a:bodyPr/>
        <a:lstStyle/>
        <a:p>
          <a:endParaRPr lang="en-US"/>
        </a:p>
      </dgm:t>
    </dgm:pt>
    <dgm:pt modelId="{5E37B04B-5C20-4AE6-A92D-444D03AB73EC}">
      <dgm:prSet phldrT="[Text]"/>
      <dgm:spPr/>
      <dgm:t>
        <a:bodyPr/>
        <a:lstStyle/>
        <a:p>
          <a:r>
            <a:rPr lang="en-US" dirty="0"/>
            <a:t>Resistant capital</a:t>
          </a:r>
        </a:p>
      </dgm:t>
    </dgm:pt>
    <dgm:pt modelId="{1D67F6E4-01BD-4A88-A4E9-DA99FE858A6A}" type="parTrans" cxnId="{51AB320A-EC16-4EC0-921F-D93DF70FDC04}">
      <dgm:prSet/>
      <dgm:spPr/>
      <dgm:t>
        <a:bodyPr/>
        <a:lstStyle/>
        <a:p>
          <a:endParaRPr lang="en-US"/>
        </a:p>
      </dgm:t>
    </dgm:pt>
    <dgm:pt modelId="{ECA6230F-A787-4FAA-804C-C6C22060A8CB}" type="sibTrans" cxnId="{51AB320A-EC16-4EC0-921F-D93DF70FDC04}">
      <dgm:prSet/>
      <dgm:spPr/>
      <dgm:t>
        <a:bodyPr/>
        <a:lstStyle/>
        <a:p>
          <a:endParaRPr lang="en-US"/>
        </a:p>
      </dgm:t>
    </dgm:pt>
    <dgm:pt modelId="{81056714-6BD2-4C5E-B547-9FACDBA42139}" type="pres">
      <dgm:prSet presAssocID="{408F4F43-EFC3-4AC4-B0E3-623152ECE5DF}" presName="composite" presStyleCnt="0">
        <dgm:presLayoutVars>
          <dgm:chMax val="1"/>
          <dgm:dir/>
          <dgm:resizeHandles val="exact"/>
        </dgm:presLayoutVars>
      </dgm:prSet>
      <dgm:spPr/>
    </dgm:pt>
    <dgm:pt modelId="{0D533659-FA24-4502-AB0A-69C2DD7E5510}" type="pres">
      <dgm:prSet presAssocID="{408F4F43-EFC3-4AC4-B0E3-623152ECE5DF}" presName="radial" presStyleCnt="0">
        <dgm:presLayoutVars>
          <dgm:animLvl val="ctr"/>
        </dgm:presLayoutVars>
      </dgm:prSet>
      <dgm:spPr/>
    </dgm:pt>
    <dgm:pt modelId="{3FC08259-3DD5-43B8-8104-EFE7E153CDF5}" type="pres">
      <dgm:prSet presAssocID="{D4B96280-0B38-4255-8F43-236CA9E2472A}" presName="centerShape" presStyleLbl="vennNode1" presStyleIdx="0" presStyleCnt="11"/>
      <dgm:spPr/>
    </dgm:pt>
    <dgm:pt modelId="{389407BC-CCBB-4CE0-BF1F-5E7F70893A35}" type="pres">
      <dgm:prSet presAssocID="{69B32288-3A7D-4AAE-A68A-F9D0907C8B64}" presName="node" presStyleLbl="vennNode1" presStyleIdx="1" presStyleCnt="11">
        <dgm:presLayoutVars>
          <dgm:bulletEnabled val="1"/>
        </dgm:presLayoutVars>
      </dgm:prSet>
      <dgm:spPr/>
    </dgm:pt>
    <dgm:pt modelId="{C2E75A09-1D0A-423F-B5E0-9220A07409FD}" type="pres">
      <dgm:prSet presAssocID="{CDEFF631-6B17-4190-AF4F-C7805F2BF4C4}" presName="node" presStyleLbl="vennNode1" presStyleIdx="2" presStyleCnt="11">
        <dgm:presLayoutVars>
          <dgm:bulletEnabled val="1"/>
        </dgm:presLayoutVars>
      </dgm:prSet>
      <dgm:spPr/>
    </dgm:pt>
    <dgm:pt modelId="{88A0D8B9-DBE1-4471-82BB-5240676A2BE4}" type="pres">
      <dgm:prSet presAssocID="{D116444D-DD1B-4EB2-89FD-438F5693100A}" presName="node" presStyleLbl="vennNode1" presStyleIdx="3" presStyleCnt="11">
        <dgm:presLayoutVars>
          <dgm:bulletEnabled val="1"/>
        </dgm:presLayoutVars>
      </dgm:prSet>
      <dgm:spPr/>
    </dgm:pt>
    <dgm:pt modelId="{0D39F552-4EDA-4A6E-90FC-E747C2771AA8}" type="pres">
      <dgm:prSet presAssocID="{31D9F521-1337-46C2-BE72-42982BBBA521}" presName="node" presStyleLbl="vennNode1" presStyleIdx="4" presStyleCnt="11">
        <dgm:presLayoutVars>
          <dgm:bulletEnabled val="1"/>
        </dgm:presLayoutVars>
      </dgm:prSet>
      <dgm:spPr/>
    </dgm:pt>
    <dgm:pt modelId="{7C7A5382-C19D-4738-A23B-07FFC06439AD}" type="pres">
      <dgm:prSet presAssocID="{90648B69-4E69-4442-BBEC-4008F229C923}" presName="node" presStyleLbl="vennNode1" presStyleIdx="5" presStyleCnt="11">
        <dgm:presLayoutVars>
          <dgm:bulletEnabled val="1"/>
        </dgm:presLayoutVars>
      </dgm:prSet>
      <dgm:spPr/>
    </dgm:pt>
    <dgm:pt modelId="{A3A76266-A191-44D2-A52D-95D3A4D6E77A}" type="pres">
      <dgm:prSet presAssocID="{98E0E696-E1ED-4D10-9350-AF8648590384}" presName="node" presStyleLbl="vennNode1" presStyleIdx="6" presStyleCnt="11">
        <dgm:presLayoutVars>
          <dgm:bulletEnabled val="1"/>
        </dgm:presLayoutVars>
      </dgm:prSet>
      <dgm:spPr/>
    </dgm:pt>
    <dgm:pt modelId="{D64A1AA0-9103-451A-AB90-31F660F4250B}" type="pres">
      <dgm:prSet presAssocID="{369E14E5-C050-4868-AB86-518D03795DE5}" presName="node" presStyleLbl="vennNode1" presStyleIdx="7" presStyleCnt="11">
        <dgm:presLayoutVars>
          <dgm:bulletEnabled val="1"/>
        </dgm:presLayoutVars>
      </dgm:prSet>
      <dgm:spPr/>
    </dgm:pt>
    <dgm:pt modelId="{B667E8CC-24E1-4E4D-BBB5-60A7C1734C27}" type="pres">
      <dgm:prSet presAssocID="{10F90B53-7837-47CA-B723-9DF43B9F7B96}" presName="node" presStyleLbl="vennNode1" presStyleIdx="8" presStyleCnt="11">
        <dgm:presLayoutVars>
          <dgm:bulletEnabled val="1"/>
        </dgm:presLayoutVars>
      </dgm:prSet>
      <dgm:spPr/>
    </dgm:pt>
    <dgm:pt modelId="{44DF2105-9FA1-427F-A0AB-3D4A491801EF}" type="pres">
      <dgm:prSet presAssocID="{B3E9399A-83D8-4B92-A9AD-8133D85350B2}" presName="node" presStyleLbl="vennNode1" presStyleIdx="9" presStyleCnt="11">
        <dgm:presLayoutVars>
          <dgm:bulletEnabled val="1"/>
        </dgm:presLayoutVars>
      </dgm:prSet>
      <dgm:spPr/>
    </dgm:pt>
    <dgm:pt modelId="{B00F1342-738B-493E-8D5D-577D2A8C123F}" type="pres">
      <dgm:prSet presAssocID="{5E37B04B-5C20-4AE6-A92D-444D03AB73EC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51AB320A-EC16-4EC0-921F-D93DF70FDC04}" srcId="{D4B96280-0B38-4255-8F43-236CA9E2472A}" destId="{5E37B04B-5C20-4AE6-A92D-444D03AB73EC}" srcOrd="9" destOrd="0" parTransId="{1D67F6E4-01BD-4A88-A4E9-DA99FE858A6A}" sibTransId="{ECA6230F-A787-4FAA-804C-C6C22060A8CB}"/>
    <dgm:cxn modelId="{D8C0BA32-BF6F-4BA7-89FA-3F7DFA38DC0B}" srcId="{408F4F43-EFC3-4AC4-B0E3-623152ECE5DF}" destId="{D4B96280-0B38-4255-8F43-236CA9E2472A}" srcOrd="0" destOrd="0" parTransId="{C7614025-A5BB-4434-9DDB-9F0AC4BA6FD6}" sibTransId="{837E170C-265E-4A6B-998D-39FB54DC0020}"/>
    <dgm:cxn modelId="{56AC913A-551D-462C-92A1-C356E8ECF883}" srcId="{D4B96280-0B38-4255-8F43-236CA9E2472A}" destId="{69B32288-3A7D-4AAE-A68A-F9D0907C8B64}" srcOrd="0" destOrd="0" parTransId="{016A3EE1-588A-43CF-8868-A1CCA76312A6}" sibTransId="{012FC464-AAC9-454E-B3F9-ED5D1B4730EA}"/>
    <dgm:cxn modelId="{D82E6F3D-D5FB-422F-9EBB-206F71B2DCA7}" srcId="{D4B96280-0B38-4255-8F43-236CA9E2472A}" destId="{CDEFF631-6B17-4190-AF4F-C7805F2BF4C4}" srcOrd="1" destOrd="0" parTransId="{5A5472C4-4D98-419E-9E9C-D7483A783016}" sibTransId="{AA9F68AF-7B3E-4A2A-BF35-418EBA982B4F}"/>
    <dgm:cxn modelId="{EADBC142-0789-4C1F-A8A8-D53EC8F01C33}" srcId="{D4B96280-0B38-4255-8F43-236CA9E2472A}" destId="{10F90B53-7837-47CA-B723-9DF43B9F7B96}" srcOrd="7" destOrd="0" parTransId="{10552BEA-E381-485F-903E-CCC899105457}" sibTransId="{A174C619-002E-42E7-9AB8-5A2F521BD761}"/>
    <dgm:cxn modelId="{21BBFD68-42CB-403E-9B96-C99C54128294}" type="presOf" srcId="{B3E9399A-83D8-4B92-A9AD-8133D85350B2}" destId="{44DF2105-9FA1-427F-A0AB-3D4A491801EF}" srcOrd="0" destOrd="0" presId="urn:microsoft.com/office/officeart/2005/8/layout/radial3"/>
    <dgm:cxn modelId="{4BAFDE69-AC0D-4E21-A1D5-6CC717D46EDB}" type="presOf" srcId="{10F90B53-7837-47CA-B723-9DF43B9F7B96}" destId="{B667E8CC-24E1-4E4D-BBB5-60A7C1734C27}" srcOrd="0" destOrd="0" presId="urn:microsoft.com/office/officeart/2005/8/layout/radial3"/>
    <dgm:cxn modelId="{350AD770-D6C8-4003-93BD-8618A7BAD743}" type="presOf" srcId="{D116444D-DD1B-4EB2-89FD-438F5693100A}" destId="{88A0D8B9-DBE1-4471-82BB-5240676A2BE4}" srcOrd="0" destOrd="0" presId="urn:microsoft.com/office/officeart/2005/8/layout/radial3"/>
    <dgm:cxn modelId="{93230F74-98F9-46E4-9FD6-DE3BD9A075AB}" srcId="{D4B96280-0B38-4255-8F43-236CA9E2472A}" destId="{31D9F521-1337-46C2-BE72-42982BBBA521}" srcOrd="3" destOrd="0" parTransId="{F844DF65-47B4-40F2-A1C4-85993876B5DF}" sibTransId="{B0630368-4706-47CC-8FD4-1C2386A5A3D2}"/>
    <dgm:cxn modelId="{50BACA7F-C2BD-4121-904A-FA391E34A675}" srcId="{D4B96280-0B38-4255-8F43-236CA9E2472A}" destId="{98E0E696-E1ED-4D10-9350-AF8648590384}" srcOrd="5" destOrd="0" parTransId="{95634405-CF31-49F3-8AD6-C4F431B7CAC3}" sibTransId="{B8F02944-9D44-468A-9503-3B7F9E4D7E2F}"/>
    <dgm:cxn modelId="{787E4897-3994-43A5-B2D0-962479BFECEF}" type="presOf" srcId="{98E0E696-E1ED-4D10-9350-AF8648590384}" destId="{A3A76266-A191-44D2-A52D-95D3A4D6E77A}" srcOrd="0" destOrd="0" presId="urn:microsoft.com/office/officeart/2005/8/layout/radial3"/>
    <dgm:cxn modelId="{A787209E-3191-4C22-B754-97F457F1EB2B}" type="presOf" srcId="{CDEFF631-6B17-4190-AF4F-C7805F2BF4C4}" destId="{C2E75A09-1D0A-423F-B5E0-9220A07409FD}" srcOrd="0" destOrd="0" presId="urn:microsoft.com/office/officeart/2005/8/layout/radial3"/>
    <dgm:cxn modelId="{3480C19E-133C-43E3-8292-9D594F0E3620}" type="presOf" srcId="{90648B69-4E69-4442-BBEC-4008F229C923}" destId="{7C7A5382-C19D-4738-A23B-07FFC06439AD}" srcOrd="0" destOrd="0" presId="urn:microsoft.com/office/officeart/2005/8/layout/radial3"/>
    <dgm:cxn modelId="{52D25BA0-479C-41B4-8DE5-B43FB3B03DF3}" type="presOf" srcId="{69B32288-3A7D-4AAE-A68A-F9D0907C8B64}" destId="{389407BC-CCBB-4CE0-BF1F-5E7F70893A35}" srcOrd="0" destOrd="0" presId="urn:microsoft.com/office/officeart/2005/8/layout/radial3"/>
    <dgm:cxn modelId="{B4481DA5-6806-42F2-ABB2-4D8D357B88BA}" type="presOf" srcId="{31D9F521-1337-46C2-BE72-42982BBBA521}" destId="{0D39F552-4EDA-4A6E-90FC-E747C2771AA8}" srcOrd="0" destOrd="0" presId="urn:microsoft.com/office/officeart/2005/8/layout/radial3"/>
    <dgm:cxn modelId="{0EDE79B9-E91F-4AB4-91E6-398D1E3B42CA}" type="presOf" srcId="{408F4F43-EFC3-4AC4-B0E3-623152ECE5DF}" destId="{81056714-6BD2-4C5E-B547-9FACDBA42139}" srcOrd="0" destOrd="0" presId="urn:microsoft.com/office/officeart/2005/8/layout/radial3"/>
    <dgm:cxn modelId="{C66067D2-2E1F-4E50-8DFF-60CD25CB24D1}" srcId="{D4B96280-0B38-4255-8F43-236CA9E2472A}" destId="{369E14E5-C050-4868-AB86-518D03795DE5}" srcOrd="6" destOrd="0" parTransId="{E83CE99B-BA2C-435A-A264-D101CC075183}" sibTransId="{021DEA0B-6CBC-4822-BC0D-853480754C03}"/>
    <dgm:cxn modelId="{B7EB56D3-00EA-42D1-AD4A-991787FC15F2}" srcId="{D4B96280-0B38-4255-8F43-236CA9E2472A}" destId="{90648B69-4E69-4442-BBEC-4008F229C923}" srcOrd="4" destOrd="0" parTransId="{AF0DC4D8-A3D0-48B6-85A6-E1AB17C99A55}" sibTransId="{732639A6-B1E3-46B7-ACAF-4B9D047127BD}"/>
    <dgm:cxn modelId="{F76D8BE5-9272-4646-AD39-80B6E13C03B3}" type="presOf" srcId="{369E14E5-C050-4868-AB86-518D03795DE5}" destId="{D64A1AA0-9103-451A-AB90-31F660F4250B}" srcOrd="0" destOrd="0" presId="urn:microsoft.com/office/officeart/2005/8/layout/radial3"/>
    <dgm:cxn modelId="{43B106F0-B61F-491D-A15E-425C65C836A3}" srcId="{D4B96280-0B38-4255-8F43-236CA9E2472A}" destId="{B3E9399A-83D8-4B92-A9AD-8133D85350B2}" srcOrd="8" destOrd="0" parTransId="{80FD8B3B-D162-4E67-86D6-8680DA51EF1C}" sibTransId="{944183BD-266F-4285-B67F-8D9E00F9D732}"/>
    <dgm:cxn modelId="{BBDC6BF2-B5AB-401A-9822-120E84E5E267}" type="presOf" srcId="{D4B96280-0B38-4255-8F43-236CA9E2472A}" destId="{3FC08259-3DD5-43B8-8104-EFE7E153CDF5}" srcOrd="0" destOrd="0" presId="urn:microsoft.com/office/officeart/2005/8/layout/radial3"/>
    <dgm:cxn modelId="{5DB17AF4-2503-4E5C-B2A3-1F0018672FF4}" srcId="{D4B96280-0B38-4255-8F43-236CA9E2472A}" destId="{D116444D-DD1B-4EB2-89FD-438F5693100A}" srcOrd="2" destOrd="0" parTransId="{26CFD710-C592-4F68-9B40-C0E9D26D9CE2}" sibTransId="{67BF60AB-E522-4A9D-899A-BA0CD6DE8AC7}"/>
    <dgm:cxn modelId="{0DE9D5F8-89A1-4907-A609-FBE49A3CB194}" type="presOf" srcId="{5E37B04B-5C20-4AE6-A92D-444D03AB73EC}" destId="{B00F1342-738B-493E-8D5D-577D2A8C123F}" srcOrd="0" destOrd="0" presId="urn:microsoft.com/office/officeart/2005/8/layout/radial3"/>
    <dgm:cxn modelId="{45418B08-DCC5-4731-A762-283724C85111}" type="presParOf" srcId="{81056714-6BD2-4C5E-B547-9FACDBA42139}" destId="{0D533659-FA24-4502-AB0A-69C2DD7E5510}" srcOrd="0" destOrd="0" presId="urn:microsoft.com/office/officeart/2005/8/layout/radial3"/>
    <dgm:cxn modelId="{7BD8D6F0-F8B2-46DE-B70E-78DB177D19E0}" type="presParOf" srcId="{0D533659-FA24-4502-AB0A-69C2DD7E5510}" destId="{3FC08259-3DD5-43B8-8104-EFE7E153CDF5}" srcOrd="0" destOrd="0" presId="urn:microsoft.com/office/officeart/2005/8/layout/radial3"/>
    <dgm:cxn modelId="{13D959C5-7887-4B07-BA9D-0C0D1454FC17}" type="presParOf" srcId="{0D533659-FA24-4502-AB0A-69C2DD7E5510}" destId="{389407BC-CCBB-4CE0-BF1F-5E7F70893A35}" srcOrd="1" destOrd="0" presId="urn:microsoft.com/office/officeart/2005/8/layout/radial3"/>
    <dgm:cxn modelId="{AA723FB7-1ACD-49DC-9D2A-9A644AC466B2}" type="presParOf" srcId="{0D533659-FA24-4502-AB0A-69C2DD7E5510}" destId="{C2E75A09-1D0A-423F-B5E0-9220A07409FD}" srcOrd="2" destOrd="0" presId="urn:microsoft.com/office/officeart/2005/8/layout/radial3"/>
    <dgm:cxn modelId="{C2A6B43C-4C37-44A7-ABBB-D0C3C3A6025E}" type="presParOf" srcId="{0D533659-FA24-4502-AB0A-69C2DD7E5510}" destId="{88A0D8B9-DBE1-4471-82BB-5240676A2BE4}" srcOrd="3" destOrd="0" presId="urn:microsoft.com/office/officeart/2005/8/layout/radial3"/>
    <dgm:cxn modelId="{206B6BDD-3FA3-4EEE-916C-BA427179219A}" type="presParOf" srcId="{0D533659-FA24-4502-AB0A-69C2DD7E5510}" destId="{0D39F552-4EDA-4A6E-90FC-E747C2771AA8}" srcOrd="4" destOrd="0" presId="urn:microsoft.com/office/officeart/2005/8/layout/radial3"/>
    <dgm:cxn modelId="{FA016718-4DE6-4F94-A5E7-A8F536FA9DC1}" type="presParOf" srcId="{0D533659-FA24-4502-AB0A-69C2DD7E5510}" destId="{7C7A5382-C19D-4738-A23B-07FFC06439AD}" srcOrd="5" destOrd="0" presId="urn:microsoft.com/office/officeart/2005/8/layout/radial3"/>
    <dgm:cxn modelId="{F02A8930-9E86-4768-9131-12C32AE620AD}" type="presParOf" srcId="{0D533659-FA24-4502-AB0A-69C2DD7E5510}" destId="{A3A76266-A191-44D2-A52D-95D3A4D6E77A}" srcOrd="6" destOrd="0" presId="urn:microsoft.com/office/officeart/2005/8/layout/radial3"/>
    <dgm:cxn modelId="{EDDA0AC5-CCF1-4C6D-82E4-7603BD095413}" type="presParOf" srcId="{0D533659-FA24-4502-AB0A-69C2DD7E5510}" destId="{D64A1AA0-9103-451A-AB90-31F660F4250B}" srcOrd="7" destOrd="0" presId="urn:microsoft.com/office/officeart/2005/8/layout/radial3"/>
    <dgm:cxn modelId="{BFEC1367-710B-453A-97ED-E249F3025FAA}" type="presParOf" srcId="{0D533659-FA24-4502-AB0A-69C2DD7E5510}" destId="{B667E8CC-24E1-4E4D-BBB5-60A7C1734C27}" srcOrd="8" destOrd="0" presId="urn:microsoft.com/office/officeart/2005/8/layout/radial3"/>
    <dgm:cxn modelId="{75865FCC-97A0-43F7-B795-266F2649452F}" type="presParOf" srcId="{0D533659-FA24-4502-AB0A-69C2DD7E5510}" destId="{44DF2105-9FA1-427F-A0AB-3D4A491801EF}" srcOrd="9" destOrd="0" presId="urn:microsoft.com/office/officeart/2005/8/layout/radial3"/>
    <dgm:cxn modelId="{93830AE5-DA26-4C7B-95F0-0AB60C97EC8E}" type="presParOf" srcId="{0D533659-FA24-4502-AB0A-69C2DD7E5510}" destId="{B00F1342-738B-493E-8D5D-577D2A8C123F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45488-411A-420E-9F68-6F3BF79A2578}">
      <dsp:nvSpPr>
        <dsp:cNvPr id="0" name=""/>
        <dsp:cNvSpPr/>
      </dsp:nvSpPr>
      <dsp:spPr>
        <a:xfrm>
          <a:off x="4685937" y="1603806"/>
          <a:ext cx="1143725" cy="1143725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Education Debt</a:t>
          </a:r>
          <a:endParaRPr lang="en-US" sz="1500" kern="1200" dirty="0"/>
        </a:p>
      </dsp:txBody>
      <dsp:txXfrm>
        <a:off x="4853432" y="1771301"/>
        <a:ext cx="808735" cy="808735"/>
      </dsp:txXfrm>
    </dsp:sp>
    <dsp:sp modelId="{09C076B5-E627-4EAD-9A74-8C9EDBACA5FA}">
      <dsp:nvSpPr>
        <dsp:cNvPr id="0" name=""/>
        <dsp:cNvSpPr/>
      </dsp:nvSpPr>
      <dsp:spPr>
        <a:xfrm rot="16200000">
          <a:off x="5136920" y="1188140"/>
          <a:ext cx="241759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73184" y="1302177"/>
        <a:ext cx="169231" cy="233320"/>
      </dsp:txXfrm>
    </dsp:sp>
    <dsp:sp modelId="{590B78F7-7569-46A0-BCD9-A2CE122EAAF1}">
      <dsp:nvSpPr>
        <dsp:cNvPr id="0" name=""/>
        <dsp:cNvSpPr/>
      </dsp:nvSpPr>
      <dsp:spPr>
        <a:xfrm>
          <a:off x="4685937" y="3930"/>
          <a:ext cx="1143725" cy="11437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Historical Debt</a:t>
          </a:r>
          <a:endParaRPr lang="en-US" sz="1500" kern="1200" dirty="0"/>
        </a:p>
      </dsp:txBody>
      <dsp:txXfrm>
        <a:off x="4853432" y="171425"/>
        <a:ext cx="808735" cy="808735"/>
      </dsp:txXfrm>
    </dsp:sp>
    <dsp:sp modelId="{F947EE1B-2147-42DC-8C0A-B5897D246239}">
      <dsp:nvSpPr>
        <dsp:cNvPr id="0" name=""/>
        <dsp:cNvSpPr/>
      </dsp:nvSpPr>
      <dsp:spPr>
        <a:xfrm>
          <a:off x="5930015" y="1981235"/>
          <a:ext cx="241759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26623"/>
            <a:satOff val="-5058"/>
            <a:lumOff val="117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930015" y="2059008"/>
        <a:ext cx="169231" cy="233320"/>
      </dsp:txXfrm>
    </dsp:sp>
    <dsp:sp modelId="{B8BA3B22-15B6-4F00-A490-29A200C44CDE}">
      <dsp:nvSpPr>
        <dsp:cNvPr id="0" name=""/>
        <dsp:cNvSpPr/>
      </dsp:nvSpPr>
      <dsp:spPr>
        <a:xfrm>
          <a:off x="6285812" y="1603806"/>
          <a:ext cx="1143725" cy="11437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Economic Debt</a:t>
          </a:r>
          <a:endParaRPr lang="en-US" sz="1500" kern="1200" dirty="0"/>
        </a:p>
      </dsp:txBody>
      <dsp:txXfrm>
        <a:off x="6453307" y="1771301"/>
        <a:ext cx="808735" cy="808735"/>
      </dsp:txXfrm>
    </dsp:sp>
    <dsp:sp modelId="{8F9E42B7-A2F3-472F-BEFD-D87E94AA1A0B}">
      <dsp:nvSpPr>
        <dsp:cNvPr id="0" name=""/>
        <dsp:cNvSpPr/>
      </dsp:nvSpPr>
      <dsp:spPr>
        <a:xfrm rot="5400000">
          <a:off x="5136920" y="2774331"/>
          <a:ext cx="241759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73184" y="2815840"/>
        <a:ext cx="169231" cy="233320"/>
      </dsp:txXfrm>
    </dsp:sp>
    <dsp:sp modelId="{7887E011-0227-4623-8199-D379CFB3CE01}">
      <dsp:nvSpPr>
        <dsp:cNvPr id="0" name=""/>
        <dsp:cNvSpPr/>
      </dsp:nvSpPr>
      <dsp:spPr>
        <a:xfrm>
          <a:off x="4685937" y="3203681"/>
          <a:ext cx="1143725" cy="11437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Socio political Debt</a:t>
          </a:r>
          <a:endParaRPr lang="en-US" sz="1500" kern="1200" dirty="0"/>
        </a:p>
      </dsp:txBody>
      <dsp:txXfrm>
        <a:off x="4853432" y="3371176"/>
        <a:ext cx="808735" cy="808735"/>
      </dsp:txXfrm>
    </dsp:sp>
    <dsp:sp modelId="{C48F1FF4-2E69-4394-B1BD-68B56F6DC649}">
      <dsp:nvSpPr>
        <dsp:cNvPr id="0" name=""/>
        <dsp:cNvSpPr/>
      </dsp:nvSpPr>
      <dsp:spPr>
        <a:xfrm rot="10800000">
          <a:off x="4343824" y="1981235"/>
          <a:ext cx="241759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416352" y="2059008"/>
        <a:ext cx="169231" cy="233320"/>
      </dsp:txXfrm>
    </dsp:sp>
    <dsp:sp modelId="{9B341F1B-0BDF-4496-86CC-6DE0B197B2AA}">
      <dsp:nvSpPr>
        <dsp:cNvPr id="0" name=""/>
        <dsp:cNvSpPr/>
      </dsp:nvSpPr>
      <dsp:spPr>
        <a:xfrm>
          <a:off x="3086061" y="1603806"/>
          <a:ext cx="1143725" cy="114372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Moral Debt</a:t>
          </a:r>
          <a:endParaRPr lang="en-US" sz="1500" kern="1200" dirty="0"/>
        </a:p>
      </dsp:txBody>
      <dsp:txXfrm>
        <a:off x="3253556" y="1771301"/>
        <a:ext cx="808735" cy="808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4D01-B1EE-425B-81C6-7550533868D9}">
      <dsp:nvSpPr>
        <dsp:cNvPr id="0" name=""/>
        <dsp:cNvSpPr/>
      </dsp:nvSpPr>
      <dsp:spPr>
        <a:xfrm>
          <a:off x="4412724" y="2270935"/>
          <a:ext cx="1729567" cy="17295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Pathways</a:t>
          </a:r>
        </a:p>
      </dsp:txBody>
      <dsp:txXfrm>
        <a:off x="4666013" y="2524224"/>
        <a:ext cx="1222989" cy="1222989"/>
      </dsp:txXfrm>
    </dsp:sp>
    <dsp:sp modelId="{5F2F1608-0AD7-43B6-B422-942C1A441098}">
      <dsp:nvSpPr>
        <dsp:cNvPr id="0" name=""/>
        <dsp:cNvSpPr/>
      </dsp:nvSpPr>
      <dsp:spPr>
        <a:xfrm rot="16200000">
          <a:off x="5016291" y="1994915"/>
          <a:ext cx="522434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522434" y="148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4447" y="1996657"/>
        <a:ext cx="26121" cy="26121"/>
      </dsp:txXfrm>
    </dsp:sp>
    <dsp:sp modelId="{1D2CDC62-8663-49F8-981A-77F36709BD36}">
      <dsp:nvSpPr>
        <dsp:cNvPr id="0" name=""/>
        <dsp:cNvSpPr/>
      </dsp:nvSpPr>
      <dsp:spPr>
        <a:xfrm>
          <a:off x="4321775" y="18932"/>
          <a:ext cx="1911466" cy="17295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Appropriations</a:t>
          </a:r>
        </a:p>
      </dsp:txBody>
      <dsp:txXfrm>
        <a:off x="4601703" y="272221"/>
        <a:ext cx="1351610" cy="1222989"/>
      </dsp:txXfrm>
    </dsp:sp>
    <dsp:sp modelId="{D9E5CB67-C828-441A-A2DC-6B044B83A26E}">
      <dsp:nvSpPr>
        <dsp:cNvPr id="0" name=""/>
        <dsp:cNvSpPr/>
      </dsp:nvSpPr>
      <dsp:spPr>
        <a:xfrm rot="1800000">
          <a:off x="5991436" y="3683916"/>
          <a:ext cx="522434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522434" y="148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39593" y="3685658"/>
        <a:ext cx="26121" cy="26121"/>
      </dsp:txXfrm>
    </dsp:sp>
    <dsp:sp modelId="{2487DA90-2EFC-41E3-BD39-9E7A46EA1C49}">
      <dsp:nvSpPr>
        <dsp:cNvPr id="0" name=""/>
        <dsp:cNvSpPr/>
      </dsp:nvSpPr>
      <dsp:spPr>
        <a:xfrm>
          <a:off x="6363015" y="3396936"/>
          <a:ext cx="1729567" cy="172956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Reconciliation</a:t>
          </a:r>
        </a:p>
      </dsp:txBody>
      <dsp:txXfrm>
        <a:off x="6616304" y="3650225"/>
        <a:ext cx="1222989" cy="1222989"/>
      </dsp:txXfrm>
    </dsp:sp>
    <dsp:sp modelId="{9D8BFBCD-DA61-45F4-B378-63DBD891EC3B}">
      <dsp:nvSpPr>
        <dsp:cNvPr id="0" name=""/>
        <dsp:cNvSpPr/>
      </dsp:nvSpPr>
      <dsp:spPr>
        <a:xfrm rot="9000000">
          <a:off x="4068258" y="3676651"/>
          <a:ext cx="493374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93374" y="148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302611" y="3679120"/>
        <a:ext cx="24668" cy="24668"/>
      </dsp:txXfrm>
    </dsp:sp>
    <dsp:sp modelId="{78DCFC48-59EF-4238-B0A8-4A523A7CE595}">
      <dsp:nvSpPr>
        <dsp:cNvPr id="0" name=""/>
        <dsp:cNvSpPr/>
      </dsp:nvSpPr>
      <dsp:spPr>
        <a:xfrm>
          <a:off x="2423016" y="3396936"/>
          <a:ext cx="1808401" cy="172956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Administration</a:t>
          </a:r>
        </a:p>
      </dsp:txBody>
      <dsp:txXfrm>
        <a:off x="2687850" y="3650225"/>
        <a:ext cx="1278733" cy="1222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3FC52-4FFA-4784-BCA8-3762A76BD03B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Reconciliation</a:t>
          </a:r>
        </a:p>
      </dsp:txBody>
      <dsp:txXfrm rot="16200000">
        <a:off x="-1341709" y="1463319"/>
        <a:ext cx="3369962" cy="684951"/>
      </dsp:txXfrm>
    </dsp:sp>
    <dsp:sp modelId="{4D094A76-CF66-4E9D-B6BC-6FF594D521B6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kern="1200" dirty="0"/>
            <a:t>American Families Plan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Pell increases (Proposed a path to doubling Pell)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America’s College Promise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Dedicated funds for student support services ($9 Billion proposed)</a:t>
          </a:r>
        </a:p>
      </dsp:txBody>
      <dsp:txXfrm>
        <a:off x="685747" y="120813"/>
        <a:ext cx="2551445" cy="4109710"/>
      </dsp:txXfrm>
    </dsp:sp>
    <dsp:sp modelId="{D6E1EBFC-2121-4DBF-906F-1BEC69FD9E93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Appropriations</a:t>
          </a:r>
        </a:p>
      </dsp:txBody>
      <dsp:txXfrm rot="16200000">
        <a:off x="2202915" y="1463319"/>
        <a:ext cx="3369962" cy="684951"/>
      </dsp:txXfrm>
    </dsp:sp>
    <dsp:sp modelId="{E57F6DD0-095B-44F7-A4D9-E4D6D5E50709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7A984-3D12-4269-8218-DB63093BF3C8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kern="1200" dirty="0"/>
            <a:t>Biden budget proposal contained investments in: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Pell Grants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TRIO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Educator diversity-Hawkins</a:t>
          </a:r>
          <a:endParaRPr lang="en-US" sz="2100" kern="1200" dirty="0">
            <a:cs typeface="Calibri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HBCUs, MSIs, TCUs</a:t>
          </a:r>
        </a:p>
      </dsp:txBody>
      <dsp:txXfrm>
        <a:off x="4230372" y="120813"/>
        <a:ext cx="2551445" cy="4109710"/>
      </dsp:txXfrm>
    </dsp:sp>
    <dsp:sp modelId="{CEE4C712-DCD8-493D-B936-2CF2BC19A007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Administration</a:t>
          </a:r>
        </a:p>
      </dsp:txBody>
      <dsp:txXfrm rot="16200000">
        <a:off x="5747540" y="1463319"/>
        <a:ext cx="3369962" cy="684951"/>
      </dsp:txXfrm>
    </dsp:sp>
    <dsp:sp modelId="{5D45DA30-4275-4770-A551-1EDC25B0BA38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F77AC-6215-4BC8-9D75-8FB5E1305D40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kern="1200" dirty="0"/>
            <a:t>Implementing new simplified FAFSA-pushed to 2024-25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/>
            <a:t>Regulatory overhauls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>
              <a:cs typeface="Calibri"/>
            </a:rPr>
            <a:t>Gainful employment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/>
            <a:t>Pell Implementation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>
              <a:cs typeface="Calibri"/>
            </a:rPr>
            <a:t>Student Debt </a:t>
          </a:r>
          <a:endParaRPr lang="en-US" sz="2100" kern="1200" dirty="0"/>
        </a:p>
      </dsp:txBody>
      <dsp:txXfrm>
        <a:off x="7774997" y="120813"/>
        <a:ext cx="2551445" cy="4109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64BDA-310E-4983-98F8-4C32815F59F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8B308-F997-4D65-9434-FC35C188683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F01C6-0F00-4584-B8EA-8D8B90FB0F8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Old normal was not working for low-income students, first-generation students and students of color and there was a lack of urgency to change.</a:t>
          </a:r>
        </a:p>
      </dsp:txBody>
      <dsp:txXfrm>
        <a:off x="1435590" y="531"/>
        <a:ext cx="9080009" cy="1242935"/>
      </dsp:txXfrm>
    </dsp:sp>
    <dsp:sp modelId="{BF605442-6ADD-4EA4-A8AE-1EB9F24401E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F460-0D25-4621-A0C0-C574E5B949A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8E76D-E80A-4072-A8AD-A1413F5939B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Disrupting patterns of education may create conditions for a reimaging of what equitable colleges look like. </a:t>
          </a:r>
        </a:p>
      </dsp:txBody>
      <dsp:txXfrm>
        <a:off x="1435590" y="1554201"/>
        <a:ext cx="9080009" cy="1242935"/>
      </dsp:txXfrm>
    </dsp:sp>
    <dsp:sp modelId="{A53AD76E-A8B1-4661-A17A-C17C286BB57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B6763-7AF8-4699-8FE0-6175C079DCD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06536-D675-4BFC-AA9D-D9788997800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decisions we make during this crisis will matter for equity</a:t>
          </a:r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42124-6889-4CE1-A711-BD444198B14E}">
      <dsp:nvSpPr>
        <dsp:cNvPr id="0" name=""/>
        <dsp:cNvSpPr/>
      </dsp:nvSpPr>
      <dsp:spPr>
        <a:xfrm>
          <a:off x="4483763" y="2168401"/>
          <a:ext cx="1548072" cy="15480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Servingness</a:t>
          </a:r>
          <a:r>
            <a:rPr lang="en-US" sz="1700" kern="1200" dirty="0"/>
            <a:t> (Garcia, 2019)</a:t>
          </a:r>
        </a:p>
      </dsp:txBody>
      <dsp:txXfrm>
        <a:off x="4710473" y="2395111"/>
        <a:ext cx="1094652" cy="1094652"/>
      </dsp:txXfrm>
    </dsp:sp>
    <dsp:sp modelId="{8FCECCFC-E1B5-4E30-B582-903D0E194291}">
      <dsp:nvSpPr>
        <dsp:cNvPr id="0" name=""/>
        <dsp:cNvSpPr/>
      </dsp:nvSpPr>
      <dsp:spPr>
        <a:xfrm rot="16200000">
          <a:off x="5094213" y="1605835"/>
          <a:ext cx="327172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43289" y="1760180"/>
        <a:ext cx="229020" cy="315806"/>
      </dsp:txXfrm>
    </dsp:sp>
    <dsp:sp modelId="{BCE8649F-9742-4955-9F03-E43DACF96B79}">
      <dsp:nvSpPr>
        <dsp:cNvPr id="0" name=""/>
        <dsp:cNvSpPr/>
      </dsp:nvSpPr>
      <dsp:spPr>
        <a:xfrm>
          <a:off x="4483763" y="3022"/>
          <a:ext cx="1548072" cy="1548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Academic Outcomes</a:t>
          </a:r>
        </a:p>
      </dsp:txBody>
      <dsp:txXfrm>
        <a:off x="4710473" y="229732"/>
        <a:ext cx="1094652" cy="1094652"/>
      </dsp:txXfrm>
    </dsp:sp>
    <dsp:sp modelId="{56E22E3B-2D79-4561-8AAA-6327575F99FD}">
      <dsp:nvSpPr>
        <dsp:cNvPr id="0" name=""/>
        <dsp:cNvSpPr/>
      </dsp:nvSpPr>
      <dsp:spPr>
        <a:xfrm rot="1800000">
          <a:off x="6023831" y="3215980"/>
          <a:ext cx="327172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030406" y="3296711"/>
        <a:ext cx="229020" cy="315806"/>
      </dsp:txXfrm>
    </dsp:sp>
    <dsp:sp modelId="{4403BA54-51C5-407B-B1CD-70F469AC4C4F}">
      <dsp:nvSpPr>
        <dsp:cNvPr id="0" name=""/>
        <dsp:cNvSpPr/>
      </dsp:nvSpPr>
      <dsp:spPr>
        <a:xfrm>
          <a:off x="6359036" y="3251091"/>
          <a:ext cx="1548072" cy="154807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Non academic Outcomes</a:t>
          </a:r>
        </a:p>
      </dsp:txBody>
      <dsp:txXfrm>
        <a:off x="6585746" y="3477801"/>
        <a:ext cx="1094652" cy="1094652"/>
      </dsp:txXfrm>
    </dsp:sp>
    <dsp:sp modelId="{2DDD720F-F9FF-4500-A2E5-1B36EFAB2846}">
      <dsp:nvSpPr>
        <dsp:cNvPr id="0" name=""/>
        <dsp:cNvSpPr/>
      </dsp:nvSpPr>
      <dsp:spPr>
        <a:xfrm rot="9000000">
          <a:off x="4164596" y="3215980"/>
          <a:ext cx="327172" cy="526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256173" y="3296711"/>
        <a:ext cx="229020" cy="315806"/>
      </dsp:txXfrm>
    </dsp:sp>
    <dsp:sp modelId="{5EEF6DF1-9EBB-4A39-ADC7-A74FA47FACEF}">
      <dsp:nvSpPr>
        <dsp:cNvPr id="0" name=""/>
        <dsp:cNvSpPr/>
      </dsp:nvSpPr>
      <dsp:spPr>
        <a:xfrm>
          <a:off x="2608490" y="3251091"/>
          <a:ext cx="1548072" cy="154807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Experiences</a:t>
          </a:r>
        </a:p>
      </dsp:txBody>
      <dsp:txXfrm>
        <a:off x="2835200" y="3477801"/>
        <a:ext cx="1094652" cy="1094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08259-3DD5-43B8-8104-EFE7E153CDF5}">
      <dsp:nvSpPr>
        <dsp:cNvPr id="0" name=""/>
        <dsp:cNvSpPr/>
      </dsp:nvSpPr>
      <dsp:spPr>
        <a:xfrm>
          <a:off x="3912667" y="1079895"/>
          <a:ext cx="2690264" cy="26902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Thriving (Perez, et al. 1980) </a:t>
          </a:r>
        </a:p>
      </dsp:txBody>
      <dsp:txXfrm>
        <a:off x="4306647" y="1473875"/>
        <a:ext cx="1902304" cy="1902304"/>
      </dsp:txXfrm>
    </dsp:sp>
    <dsp:sp modelId="{389407BC-CCBB-4CE0-BF1F-5E7F70893A35}">
      <dsp:nvSpPr>
        <dsp:cNvPr id="0" name=""/>
        <dsp:cNvSpPr/>
      </dsp:nvSpPr>
      <dsp:spPr>
        <a:xfrm>
          <a:off x="4585233" y="480"/>
          <a:ext cx="1345132" cy="1345132"/>
        </a:xfrm>
        <a:prstGeom prst="ellipse">
          <a:avLst/>
        </a:prstGeom>
        <a:solidFill>
          <a:schemeClr val="accent4">
            <a:alpha val="50000"/>
            <a:hueOff val="1039569"/>
            <a:satOff val="-4797"/>
            <a:lumOff val="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Engaged learning</a:t>
          </a:r>
        </a:p>
      </dsp:txBody>
      <dsp:txXfrm>
        <a:off x="4782223" y="197470"/>
        <a:ext cx="951152" cy="951152"/>
      </dsp:txXfrm>
    </dsp:sp>
    <dsp:sp modelId="{C2E75A09-1D0A-423F-B5E0-9220A07409FD}">
      <dsp:nvSpPr>
        <dsp:cNvPr id="0" name=""/>
        <dsp:cNvSpPr/>
      </dsp:nvSpPr>
      <dsp:spPr>
        <a:xfrm>
          <a:off x="5615022" y="335078"/>
          <a:ext cx="1345132" cy="1345132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Aspirational capital</a:t>
          </a:r>
        </a:p>
      </dsp:txBody>
      <dsp:txXfrm>
        <a:off x="5812012" y="532068"/>
        <a:ext cx="951152" cy="951152"/>
      </dsp:txXfrm>
    </dsp:sp>
    <dsp:sp modelId="{88A0D8B9-DBE1-4471-82BB-5240676A2BE4}">
      <dsp:nvSpPr>
        <dsp:cNvPr id="0" name=""/>
        <dsp:cNvSpPr/>
      </dsp:nvSpPr>
      <dsp:spPr>
        <a:xfrm>
          <a:off x="6251466" y="1211069"/>
          <a:ext cx="1345132" cy="1345132"/>
        </a:xfrm>
        <a:prstGeom prst="ellipse">
          <a:avLst/>
        </a:prstGeom>
        <a:solidFill>
          <a:schemeClr val="accent4">
            <a:alpha val="50000"/>
            <a:hueOff val="3118708"/>
            <a:satOff val="-14390"/>
            <a:lumOff val="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Academic determination</a:t>
          </a:r>
        </a:p>
      </dsp:txBody>
      <dsp:txXfrm>
        <a:off x="6448456" y="1408059"/>
        <a:ext cx="951152" cy="951152"/>
      </dsp:txXfrm>
    </dsp:sp>
    <dsp:sp modelId="{0D39F552-4EDA-4A6E-90FC-E747C2771AA8}">
      <dsp:nvSpPr>
        <dsp:cNvPr id="0" name=""/>
        <dsp:cNvSpPr/>
      </dsp:nvSpPr>
      <dsp:spPr>
        <a:xfrm>
          <a:off x="6251466" y="2293853"/>
          <a:ext cx="1345132" cy="1345132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Linguistic capital</a:t>
          </a:r>
        </a:p>
      </dsp:txBody>
      <dsp:txXfrm>
        <a:off x="6448456" y="2490843"/>
        <a:ext cx="951152" cy="951152"/>
      </dsp:txXfrm>
    </dsp:sp>
    <dsp:sp modelId="{7C7A5382-C19D-4738-A23B-07FFC06439AD}">
      <dsp:nvSpPr>
        <dsp:cNvPr id="0" name=""/>
        <dsp:cNvSpPr/>
      </dsp:nvSpPr>
      <dsp:spPr>
        <a:xfrm>
          <a:off x="5615022" y="3169843"/>
          <a:ext cx="1345132" cy="1345132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Positive perspective</a:t>
          </a:r>
        </a:p>
      </dsp:txBody>
      <dsp:txXfrm>
        <a:off x="5812012" y="3366833"/>
        <a:ext cx="951152" cy="951152"/>
      </dsp:txXfrm>
    </dsp:sp>
    <dsp:sp modelId="{A3A76266-A191-44D2-A52D-95D3A4D6E77A}">
      <dsp:nvSpPr>
        <dsp:cNvPr id="0" name=""/>
        <dsp:cNvSpPr/>
      </dsp:nvSpPr>
      <dsp:spPr>
        <a:xfrm>
          <a:off x="4585233" y="3504442"/>
          <a:ext cx="1345132" cy="1345132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Familial capital</a:t>
          </a:r>
        </a:p>
      </dsp:txBody>
      <dsp:txXfrm>
        <a:off x="4782223" y="3701432"/>
        <a:ext cx="951152" cy="951152"/>
      </dsp:txXfrm>
    </dsp:sp>
    <dsp:sp modelId="{D64A1AA0-9103-451A-AB90-31F660F4250B}">
      <dsp:nvSpPr>
        <dsp:cNvPr id="0" name=""/>
        <dsp:cNvSpPr/>
      </dsp:nvSpPr>
      <dsp:spPr>
        <a:xfrm>
          <a:off x="3555445" y="3169843"/>
          <a:ext cx="1345132" cy="1345132"/>
        </a:xfrm>
        <a:prstGeom prst="ellipse">
          <a:avLst/>
        </a:prstGeom>
        <a:solidFill>
          <a:schemeClr val="accent4">
            <a:alpha val="50000"/>
            <a:hueOff val="7276984"/>
            <a:satOff val="-33578"/>
            <a:lumOff val="1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Social connectedness</a:t>
          </a:r>
        </a:p>
      </dsp:txBody>
      <dsp:txXfrm>
        <a:off x="3752435" y="3366833"/>
        <a:ext cx="951152" cy="951152"/>
      </dsp:txXfrm>
    </dsp:sp>
    <dsp:sp modelId="{B667E8CC-24E1-4E4D-BBB5-60A7C1734C27}">
      <dsp:nvSpPr>
        <dsp:cNvPr id="0" name=""/>
        <dsp:cNvSpPr/>
      </dsp:nvSpPr>
      <dsp:spPr>
        <a:xfrm>
          <a:off x="2919000" y="2293853"/>
          <a:ext cx="1345132" cy="1345132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Navigational capital</a:t>
          </a:r>
        </a:p>
      </dsp:txBody>
      <dsp:txXfrm>
        <a:off x="3115990" y="2490843"/>
        <a:ext cx="951152" cy="951152"/>
      </dsp:txXfrm>
    </dsp:sp>
    <dsp:sp modelId="{44DF2105-9FA1-427F-A0AB-3D4A491801EF}">
      <dsp:nvSpPr>
        <dsp:cNvPr id="0" name=""/>
        <dsp:cNvSpPr/>
      </dsp:nvSpPr>
      <dsp:spPr>
        <a:xfrm>
          <a:off x="2919000" y="1211069"/>
          <a:ext cx="1345132" cy="1345132"/>
        </a:xfrm>
        <a:prstGeom prst="ellipse">
          <a:avLst/>
        </a:prstGeom>
        <a:solidFill>
          <a:schemeClr val="accent4">
            <a:alpha val="50000"/>
            <a:hueOff val="9356123"/>
            <a:satOff val="-43171"/>
            <a:lumOff val="1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Diverse citizenship</a:t>
          </a:r>
        </a:p>
      </dsp:txBody>
      <dsp:txXfrm>
        <a:off x="3115990" y="1408059"/>
        <a:ext cx="951152" cy="951152"/>
      </dsp:txXfrm>
    </dsp:sp>
    <dsp:sp modelId="{B00F1342-738B-493E-8D5D-577D2A8C123F}">
      <dsp:nvSpPr>
        <dsp:cNvPr id="0" name=""/>
        <dsp:cNvSpPr/>
      </dsp:nvSpPr>
      <dsp:spPr>
        <a:xfrm>
          <a:off x="3555445" y="335078"/>
          <a:ext cx="1345132" cy="1345132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Resistant capital</a:t>
          </a:r>
        </a:p>
      </dsp:txBody>
      <dsp:txXfrm>
        <a:off x="3752435" y="532068"/>
        <a:ext cx="951152" cy="95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00C87B-3771-4FBE-BE42-873254D0BBA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F23F86-EB2A-4D05-A302-3FCB3B031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 to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0C95-AB5F-4CC0-B7E0-303C893D8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that we’d be happy to take any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0C95-AB5F-4CC0-B7E0-303C893D85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2E563-2418-49A9-BCD0-EBB3F95CA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F86-EB2A-4D05-A302-3FCB3B0316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F86-EB2A-4D05-A302-3FCB3B0316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9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F86-EB2A-4D05-A302-3FCB3B0316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F86-EB2A-4D05-A302-3FCB3B0316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0241E-74E0-4DF5-8532-5CFDFC2AED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7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F86-EB2A-4D05-A302-3FCB3B0316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1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23F86-EB2A-4D05-A302-3FCB3B0316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0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6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6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C16823-C6B1-8F42-BE14-0C3757C1ED51}"/>
              </a:ext>
            </a:extLst>
          </p:cNvPr>
          <p:cNvSpPr txBox="1">
            <a:spLocks/>
          </p:cNvSpPr>
          <p:nvPr userDrawn="1"/>
        </p:nvSpPr>
        <p:spPr>
          <a:xfrm>
            <a:off x="1" y="2971799"/>
            <a:ext cx="6400800" cy="914401"/>
          </a:xfrm>
          <a:prstGeom prst="rect">
            <a:avLst/>
          </a:prstGeom>
          <a:noFill/>
          <a:ln>
            <a:noFill/>
          </a:ln>
        </p:spPr>
        <p:txBody>
          <a:bodyPr lIns="91440" tIns="91440" rIns="91440" bIns="9144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sz="5400" b="1" i="0" dirty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QUESTIONS?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5E60FAD-A6C8-774C-B158-468D61145C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1" y="0"/>
            <a:ext cx="5791199" cy="6858000"/>
          </a:xfrm>
          <a:pattFill prst="lgCheck">
            <a:fgClr>
              <a:schemeClr val="accent2">
                <a:lumMod val="20000"/>
                <a:lumOff val="8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9D0AF9-F796-1C4C-9457-380E5AE6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8052" y="6415987"/>
            <a:ext cx="443948" cy="26310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278409-03B0-4639-9311-057B40AE364C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2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3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4E8B-F5F3-4869-85AB-097731C615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2464-FAB1-4A80-90F3-7B6065B43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007B8-5FE6-2147-A62A-9144C8A7C98B}"/>
              </a:ext>
            </a:extLst>
          </p:cNvPr>
          <p:cNvSpPr/>
          <p:nvPr userDrawn="1"/>
        </p:nvSpPr>
        <p:spPr>
          <a:xfrm>
            <a:off x="0" y="-11470"/>
            <a:ext cx="12192000" cy="241658"/>
          </a:xfrm>
          <a:prstGeom prst="rect">
            <a:avLst/>
          </a:prstGeom>
          <a:gradFill flip="none" rotWithShape="1">
            <a:gsLst>
              <a:gs pos="0">
                <a:srgbClr val="AFBC21"/>
              </a:gs>
              <a:gs pos="100000">
                <a:srgbClr val="5B87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4F403CD-FB21-314C-9D3F-46A1E08AB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18852"/>
            <a:ext cx="12192000" cy="149657"/>
          </a:xfrm>
          <a:prstGeom prst="rect">
            <a:avLst/>
          </a:prstGeom>
          <a:solidFill>
            <a:srgbClr val="667B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DelPilar@edtrust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ACD7EF-44B1-BE44-8F0D-82B35F49F3E2}"/>
              </a:ext>
            </a:extLst>
          </p:cNvPr>
          <p:cNvSpPr/>
          <p:nvPr/>
        </p:nvSpPr>
        <p:spPr>
          <a:xfrm>
            <a:off x="0" y="-11470"/>
            <a:ext cx="12192000" cy="6869470"/>
          </a:xfrm>
          <a:prstGeom prst="rect">
            <a:avLst/>
          </a:prstGeom>
          <a:gradFill flip="none" rotWithShape="1">
            <a:gsLst>
              <a:gs pos="0">
                <a:srgbClr val="AFBC21"/>
              </a:gs>
              <a:gs pos="99000">
                <a:srgbClr val="5B87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B763C-C293-9E49-A312-47D9DEB26A63}"/>
              </a:ext>
            </a:extLst>
          </p:cNvPr>
          <p:cNvSpPr/>
          <p:nvPr/>
        </p:nvSpPr>
        <p:spPr>
          <a:xfrm>
            <a:off x="246849" y="3245997"/>
            <a:ext cx="10896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Higher Education at the Crossroads: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 Education Debt Come Due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FAE1E-94D5-D149-91E7-6D5C8ED6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3009" y="-11470"/>
            <a:ext cx="10934700" cy="2705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D9A2B6-15CA-CB43-A648-1DEA803329D5}"/>
              </a:ext>
            </a:extLst>
          </p:cNvPr>
          <p:cNvCxnSpPr>
            <a:cxnSpLocks/>
          </p:cNvCxnSpPr>
          <p:nvPr/>
        </p:nvCxnSpPr>
        <p:spPr>
          <a:xfrm>
            <a:off x="-86161" y="2665634"/>
            <a:ext cx="1227816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C1A488F-4942-C94F-AEED-BE70E5D2AE68}"/>
              </a:ext>
            </a:extLst>
          </p:cNvPr>
          <p:cNvSpPr/>
          <p:nvPr/>
        </p:nvSpPr>
        <p:spPr>
          <a:xfrm>
            <a:off x="246848" y="2951797"/>
            <a:ext cx="4982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2021 | Old Dominion University Norfolk, VA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07A3C-0C88-6F43-8B02-D7F2BE4D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9" y="4858481"/>
            <a:ext cx="1617123" cy="722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8BEF88-F1C2-4741-9F33-557B2122F279}"/>
              </a:ext>
            </a:extLst>
          </p:cNvPr>
          <p:cNvSpPr/>
          <p:nvPr/>
        </p:nvSpPr>
        <p:spPr>
          <a:xfrm>
            <a:off x="0" y="6345936"/>
            <a:ext cx="12192000" cy="512064"/>
          </a:xfrm>
          <a:prstGeom prst="rect">
            <a:avLst/>
          </a:prstGeom>
          <a:solidFill>
            <a:srgbClr val="667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F4DCD4F-4829-0E40-9C85-EE053F9D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49" y="6527935"/>
            <a:ext cx="1089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2018 The Education Trust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EdTrust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edtrust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>
                <a:solidFill>
                  <a:srgbClr val="667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edtrust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www.edtrust.org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E9206A-5562-304B-B9D4-FB92CBA15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137" y="6591843"/>
            <a:ext cx="2946400" cy="177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912E3D-C024-364B-AE57-DE8BAF834E4A}"/>
              </a:ext>
            </a:extLst>
          </p:cNvPr>
          <p:cNvSpPr/>
          <p:nvPr/>
        </p:nvSpPr>
        <p:spPr>
          <a:xfrm>
            <a:off x="2080239" y="4793691"/>
            <a:ext cx="9488374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 Del Pilar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Vice President of Higher Education Policy and Practice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Wil_EdTrust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4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46D6-8B2D-4CEA-97FB-58F2C12D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Ed Enrollment by Race/Ethnicity &amp; Gender </a:t>
            </a:r>
            <a:r>
              <a:rPr lang="en-US" sz="1600" dirty="0"/>
              <a:t>(https://nscresearchcenter.org/stay-informed/)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2C702-93DD-4848-BC47-6C2C0A0FA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42230" cy="4351338"/>
          </a:xfrm>
        </p:spPr>
        <p:txBody>
          <a:bodyPr/>
          <a:lstStyle/>
          <a:p>
            <a:r>
              <a:rPr lang="en-US" dirty="0"/>
              <a:t>Every racial/ethnic group experience decreases</a:t>
            </a:r>
          </a:p>
          <a:p>
            <a:r>
              <a:rPr lang="en-US" dirty="0"/>
              <a:t> Decreases for students of color increase enrollment gaps.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F83B58-AD32-49C6-94BF-B889A8CFBC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4993" y="1690688"/>
            <a:ext cx="6655231" cy="49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9FEF93-F54A-4ED8-88BB-A0CF8D15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Time Enrollment </a:t>
            </a:r>
            <a:r>
              <a:rPr lang="en-US" sz="1400" dirty="0"/>
              <a:t>(</a:t>
            </a:r>
            <a:r>
              <a:rPr lang="en-US" sz="1600" dirty="0"/>
              <a:t>https://public.tableau.com/app/profile/researchcenter/viz/Fall20203asofOct_22/Fall2020EnrollmentNo_3)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71AE92-C076-46BB-9CAE-B07812F20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652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Decreases by Race/Ethnicity by Sector </a:t>
            </a:r>
          </a:p>
          <a:p>
            <a:pPr lvl="1"/>
            <a:r>
              <a:rPr lang="en-US" dirty="0"/>
              <a:t>Every Sector Experienced decreases</a:t>
            </a:r>
          </a:p>
          <a:p>
            <a:pPr lvl="1"/>
            <a:r>
              <a:rPr lang="en-US" dirty="0"/>
              <a:t>Community colleges experienced the largest decreases for students of color</a:t>
            </a:r>
          </a:p>
          <a:p>
            <a:pPr lvl="1"/>
            <a:r>
              <a:rPr lang="en-US" dirty="0"/>
              <a:t>Black, Latinx &amp; Native American students experienced the biggest decreases when we look at national totals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89555-F784-459E-AC60-00AC43295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4824" y="1690688"/>
            <a:ext cx="5616464" cy="49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7E6E-BF1A-4E6C-9EB9-86F8726C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 at a Crossroads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07FB65-5C05-485E-8523-0C5210431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352"/>
            <a:ext cx="10515600" cy="1184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AAFBE-032F-4AFD-BCA1-2D93C676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84" y="2735430"/>
            <a:ext cx="4796726" cy="1504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FF301-F91D-41DB-97C0-5357161C3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559" y="2735430"/>
            <a:ext cx="4796725" cy="1708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BC1861-A68E-4E10-B05D-A9634298F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860" y="4537821"/>
            <a:ext cx="4781550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E840DD-BD9F-404B-82A0-1263F7A2A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559" y="4896292"/>
            <a:ext cx="5306394" cy="11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4CB4-CF50-4BFE-B7C0-542E4E85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Pathways to Equity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A9825-D244-49FC-A469-35B6D5156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257E8-F028-425F-A97C-DE0D9F3B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Pathways to Equity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AB3C0B-D1EC-476E-94D8-39E019BD4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652027"/>
              </p:ext>
            </p:extLst>
          </p:nvPr>
        </p:nvGraphicFramePr>
        <p:xfrm>
          <a:off x="838200" y="1456840"/>
          <a:ext cx="10515600" cy="514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15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BAE6-8723-4694-B6D2-48B4197F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Pathways to Equity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BFEF44-7651-4DA2-BCA3-CDC191FC1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5244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46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10FD0A-F305-4D45-BCC6-B7CE1A48729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Get Involved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26CB46-098C-4F7A-B86E-0D13068916CB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515600" cy="5106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Involved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Engage with institutional leaders on campus, state and federal issues (Government Relations).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Write letters email or call and have institutional leaders reach out  to  federal representatives.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Hill and State Capital visits to representatives from your district/region are critical, make your presence and voice known.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Get to know your State Higher Education Executive Officer (SHEEO) they are the policy voice in most states.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Stay informed! Follow policy organization like Ed Trust, New America, TICAS, NASPA, NASFAA, Robert Kelchen, Century Foundation, Third Way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466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21EA-6DDA-4961-9A24-35425AFD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Ed’s debt has come due: the opportunity to rethink how we serve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4A1A7-94F3-4B55-A8E6-34EC72883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1124-549E-4F8C-9809-59A4F973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There are Reasons to be Hopeful</a:t>
            </a:r>
            <a:r>
              <a:rPr lang="en-US" sz="4800" dirty="0">
                <a:solidFill>
                  <a:schemeClr val="bg1"/>
                </a:solidFill>
              </a:rPr>
              <a:t> hopeful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BA84DA-D3F9-4DCC-90C4-89BB26EB7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6517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75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8266-30CC-45E3-A307-48901D6E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Serving Institutions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140A87-79A1-4690-A192-4A8691B53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1735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55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3E2A0E-4780-48E2-B9FF-F7B8A8CD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to 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58341-104B-4324-ABE9-8C7B966B2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B92805-F083-44D9-9306-00B017E8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Institutions Where Students Thrive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CA68F4-534B-40A1-A327-8E13E7A75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93600"/>
              </p:ext>
            </p:extLst>
          </p:nvPr>
        </p:nvGraphicFramePr>
        <p:xfrm>
          <a:off x="838200" y="1642820"/>
          <a:ext cx="10515600" cy="485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795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09B3-B0CF-47BD-8B5B-53803DC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ED1EC5-A54A-4762-B4EF-56FFEA07B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62" y="730086"/>
            <a:ext cx="8638876" cy="57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execunet.com/m/executive-with-QA-letters1.jpg">
            <a:extLst>
              <a:ext uri="{FF2B5EF4-FFF2-40B4-BE49-F238E27FC236}">
                <a16:creationId xmlns:a16="http://schemas.microsoft.com/office/drawing/2014/main" id="{99E213BE-8AEC-674E-BE23-F93EDF28CCB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70EF47-A98C-2945-AB2C-9A4F8E2B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8409-03B0-4639-9311-057B40AE364C}" type="slidenum">
              <a:rPr lang="en-US" smtClean="0"/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8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412"/>
            <a:ext cx="10515600" cy="50964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b="1" dirty="0"/>
              <a:t>Wil Del Pilar </a:t>
            </a:r>
            <a:br>
              <a:rPr lang="en-US" dirty="0"/>
            </a:br>
            <a:r>
              <a:rPr lang="en-US" dirty="0"/>
              <a:t>Vice President of Higher Education</a:t>
            </a:r>
            <a:br>
              <a:rPr lang="en-US" dirty="0"/>
            </a:br>
            <a:r>
              <a:rPr lang="en-US" dirty="0">
                <a:hlinkClick r:id="rId3"/>
              </a:rPr>
              <a:t>WDelPilar@edtrust.org</a:t>
            </a:r>
            <a:r>
              <a:rPr lang="en-US" b="1" dirty="0"/>
              <a:t> </a:t>
            </a:r>
            <a:r>
              <a:rPr lang="en-US" dirty="0"/>
              <a:t>//@</a:t>
            </a:r>
            <a:r>
              <a:rPr lang="en-US" dirty="0" err="1"/>
              <a:t>Wil_EdTrust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012267-3F42-BE41-A2B2-8C6F3E108051}"/>
              </a:ext>
            </a:extLst>
          </p:cNvPr>
          <p:cNvSpPr/>
          <p:nvPr/>
        </p:nvSpPr>
        <p:spPr>
          <a:xfrm>
            <a:off x="0" y="-11471"/>
            <a:ext cx="12192000" cy="1262047"/>
          </a:xfrm>
          <a:prstGeom prst="rect">
            <a:avLst/>
          </a:prstGeom>
          <a:gradFill flip="none" rotWithShape="1">
            <a:gsLst>
              <a:gs pos="0">
                <a:srgbClr val="AFBC21"/>
              </a:gs>
              <a:gs pos="100000">
                <a:srgbClr val="5B872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9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738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A9C6E41F-7B7E-4512-B4D7-DCE967EF7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733200" y="906900"/>
            <a:ext cx="6725599" cy="50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C4FE6CB-0591-44B5-A97A-ED6A8B7AF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18562" y="1520330"/>
            <a:ext cx="5354876" cy="40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754AFFD-A3CA-4EBA-9720-C0A7EEDCC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54872" y="1373155"/>
            <a:ext cx="5482255" cy="4111690"/>
          </a:xfrm>
        </p:spPr>
      </p:pic>
    </p:spTree>
    <p:extLst>
      <p:ext uri="{BB962C8B-B14F-4D97-AF65-F5344CB8AC3E}">
        <p14:creationId xmlns:p14="http://schemas.microsoft.com/office/powerpoint/2010/main" val="248542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C33E-B8DA-4D69-93CF-D0285D6B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Education Debt (Ladson-Billings, 2006)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BA0AA09-5192-4E1E-AD83-87A10239D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7291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72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BDFA-A6F2-40FE-9A0F-20FB656A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Education at the Crossroads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05405-3A5E-4651-A478-089CF130B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1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546410"/>
            <a:ext cx="10515600" cy="735980"/>
          </a:xfrm>
        </p:spPr>
        <p:txBody>
          <a:bodyPr>
            <a:noAutofit/>
          </a:bodyPr>
          <a:lstStyle/>
          <a:p>
            <a:r>
              <a:rPr lang="en-US" sz="3200" dirty="0"/>
              <a:t>A college degree greatly increases the chances of upward economic mobility for low-income Americans…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814975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Social mobility for non-high school completers born in the bottom quintile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6141062"/>
              </p:ext>
            </p:extLst>
          </p:nvPr>
        </p:nvGraphicFramePr>
        <p:xfrm>
          <a:off x="839788" y="2638887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814975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Social mobility for college grads born in the bottom quintile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4125145"/>
              </p:ext>
            </p:extLst>
          </p:nvPr>
        </p:nvGraphicFramePr>
        <p:xfrm>
          <a:off x="6172200" y="2638887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1170879" y="4325063"/>
            <a:ext cx="747132" cy="75828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821259" y="3462799"/>
            <a:ext cx="747132" cy="75828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141036" y="2704516"/>
            <a:ext cx="747132" cy="75828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925257" y="3265697"/>
            <a:ext cx="747132" cy="75828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136781" y="5202488"/>
            <a:ext cx="747132" cy="75828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051880" y="3343756"/>
            <a:ext cx="747132" cy="75828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9590" y="6315025"/>
            <a:ext cx="7615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 Institute, http://csweb.brookings.edu/content/research/essays/2014/saving-horatio-alger.html</a:t>
            </a:r>
          </a:p>
        </p:txBody>
      </p:sp>
    </p:spTree>
    <p:extLst>
      <p:ext uri="{BB962C8B-B14F-4D97-AF65-F5344CB8AC3E}">
        <p14:creationId xmlns:p14="http://schemas.microsoft.com/office/powerpoint/2010/main" val="391633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FE29-0F91-4F05-8067-95A67FB1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Ed Enrollment </a:t>
            </a:r>
            <a:r>
              <a:rPr lang="en-US" sz="1400" dirty="0"/>
              <a:t>(https://nscresearchcenter.org/current-term-enrollment-estimates/)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D7AC6-5CFD-440A-AFC9-58C91468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7428" y="1499885"/>
            <a:ext cx="9797143" cy="51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65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1E0697D382C48B241E0139EBAB9FA" ma:contentTypeVersion="12" ma:contentTypeDescription="Create a new document." ma:contentTypeScope="" ma:versionID="c0e7aae9f62b7a2b0a5d08a301a4a08a">
  <xsd:schema xmlns:xsd="http://www.w3.org/2001/XMLSchema" xmlns:xs="http://www.w3.org/2001/XMLSchema" xmlns:p="http://schemas.microsoft.com/office/2006/metadata/properties" xmlns:ns3="15f50ae2-fcb1-4c6f-a10c-5f76900b15fc" xmlns:ns4="4ddd8b1a-0bd5-4a94-bcc6-ec63859af6d6" targetNamespace="http://schemas.microsoft.com/office/2006/metadata/properties" ma:root="true" ma:fieldsID="a85b45ef16024dbc51b7076cc22cca2d" ns3:_="" ns4:_="">
    <xsd:import namespace="15f50ae2-fcb1-4c6f-a10c-5f76900b15fc"/>
    <xsd:import namespace="4ddd8b1a-0bd5-4a94-bcc6-ec63859af6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50ae2-fcb1-4c6f-a10c-5f76900b1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d8b1a-0bd5-4a94-bcc6-ec63859af6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C55F2D-A0C3-4B45-A540-AF79E4933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50ae2-fcb1-4c6f-a10c-5f76900b15fc"/>
    <ds:schemaRef ds:uri="4ddd8b1a-0bd5-4a94-bcc6-ec63859af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3E7061-B241-492D-B388-0DD1651C1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58F90-D495-4B6F-9CC3-78E4E76C17C3}">
  <ds:schemaRefs>
    <ds:schemaRef ds:uri="http://schemas.microsoft.com/office/2006/documentManagement/types"/>
    <ds:schemaRef ds:uri="http://www.w3.org/XML/1998/namespace"/>
    <ds:schemaRef ds:uri="4ddd8b1a-0bd5-4a94-bcc6-ec63859af6d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5f50ae2-fcb1-4c6f-a10c-5f76900b15f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11508</TotalTime>
  <Words>615</Words>
  <Application>Microsoft Office PowerPoint</Application>
  <PresentationFormat>Widescreen</PresentationFormat>
  <Paragraphs>99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1_Office Theme</vt:lpstr>
      <vt:lpstr>PowerPoint Presentation</vt:lpstr>
      <vt:lpstr>Why this matters to me</vt:lpstr>
      <vt:lpstr>PowerPoint Presentation</vt:lpstr>
      <vt:lpstr>PowerPoint Presentation</vt:lpstr>
      <vt:lpstr>PowerPoint Presentation</vt:lpstr>
      <vt:lpstr>The Education Debt (Ladson-Billings, 2006)</vt:lpstr>
      <vt:lpstr>Higher Education at the Crossroads</vt:lpstr>
      <vt:lpstr>A college degree greatly increases the chances of upward economic mobility for low-income Americans…</vt:lpstr>
      <vt:lpstr>Higher Ed Enrollment (https://nscresearchcenter.org/current-term-enrollment-estimates/)</vt:lpstr>
      <vt:lpstr>Higher Ed Enrollment by Race/Ethnicity &amp; Gender (https://nscresearchcenter.org/stay-informed/)</vt:lpstr>
      <vt:lpstr>First Time Enrollment (https://public.tableau.com/app/profile/researchcenter/viz/Fall20203asofOct_22/Fall2020EnrollmentNo_3) </vt:lpstr>
      <vt:lpstr>Higher Ed at a Crossroads </vt:lpstr>
      <vt:lpstr>Federal Pathways to Equity </vt:lpstr>
      <vt:lpstr>Federal Pathways to Equity</vt:lpstr>
      <vt:lpstr>Federal Pathways to Equity</vt:lpstr>
      <vt:lpstr>PowerPoint Presentation</vt:lpstr>
      <vt:lpstr>Higher Ed’s debt has come due: the opportunity to rethink how we serve students</vt:lpstr>
      <vt:lpstr>There are Reasons to be Hopeful hopeful</vt:lpstr>
      <vt:lpstr>Becoming Serving Institutions</vt:lpstr>
      <vt:lpstr>Becoming Institutions Where Students Thrive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Berger</dc:creator>
  <cp:lastModifiedBy>Wil Del Pilar</cp:lastModifiedBy>
  <cp:revision>139</cp:revision>
  <cp:lastPrinted>2018-09-26T19:42:33Z</cp:lastPrinted>
  <dcterms:created xsi:type="dcterms:W3CDTF">2018-09-19T19:50:02Z</dcterms:created>
  <dcterms:modified xsi:type="dcterms:W3CDTF">2021-10-06T18:16:00Z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0x0101009A71E0697D382C48B241E0139EBAB9FA</vt:lpwstr>
  </property>
</Properties>
</file>