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0" r:id="rId2"/>
    <p:sldId id="261" r:id="rId3"/>
    <p:sldId id="269" r:id="rId4"/>
    <p:sldId id="315" r:id="rId5"/>
    <p:sldId id="272" r:id="rId6"/>
    <p:sldId id="311" r:id="rId7"/>
    <p:sldId id="309" r:id="rId8"/>
    <p:sldId id="256" r:id="rId9"/>
    <p:sldId id="262" r:id="rId10"/>
    <p:sldId id="312" r:id="rId11"/>
    <p:sldId id="310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9"/>
    <a:srgbClr val="FDF1E9"/>
    <a:srgbClr val="EDF1F9"/>
    <a:srgbClr val="E5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A4189-2292-47D0-927C-DF253AD9DC72}" v="761" dt="2024-03-10T16:23:41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 autoAdjust="0"/>
  </p:normalViewPr>
  <p:slideViewPr>
    <p:cSldViewPr snapToGrid="0" snapToObjects="1">
      <p:cViewPr varScale="1">
        <p:scale>
          <a:sx n="94" d="100"/>
          <a:sy n="94" d="100"/>
        </p:scale>
        <p:origin x="6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, Aaron" userId="6d3e1dc6-83e1-4f9b-baae-062761fa1ee4" providerId="ADAL" clId="{893A4189-2292-47D0-927C-DF253AD9DC72}"/>
    <pc:docChg chg="custSel addSld delSld modSld sldOrd">
      <pc:chgData name="Karp, Aaron" userId="6d3e1dc6-83e1-4f9b-baae-062761fa1ee4" providerId="ADAL" clId="{893A4189-2292-47D0-927C-DF253AD9DC72}" dt="2024-03-10T16:23:41.728" v="705" actId="1076"/>
      <pc:docMkLst>
        <pc:docMk/>
      </pc:docMkLst>
      <pc:sldChg chg="addSp delSp modSp add mod ord setBg delDesignElem">
        <pc:chgData name="Karp, Aaron" userId="6d3e1dc6-83e1-4f9b-baae-062761fa1ee4" providerId="ADAL" clId="{893A4189-2292-47D0-927C-DF253AD9DC72}" dt="2024-03-10T16:23:41.728" v="705" actId="1076"/>
        <pc:sldMkLst>
          <pc:docMk/>
          <pc:sldMk cId="2983067916" sldId="256"/>
        </pc:sldMkLst>
        <pc:spChg chg="mod">
          <ac:chgData name="Karp, Aaron" userId="6d3e1dc6-83e1-4f9b-baae-062761fa1ee4" providerId="ADAL" clId="{893A4189-2292-47D0-927C-DF253AD9DC72}" dt="2024-03-10T16:23:20.776" v="701" actId="1076"/>
          <ac:spMkLst>
            <pc:docMk/>
            <pc:sldMk cId="2983067916" sldId="256"/>
            <ac:spMk id="2" creationId="{22B45BC5-97AE-16C7-310A-1116C6DD1B9B}"/>
          </ac:spMkLst>
        </pc:spChg>
        <pc:spChg chg="del mod">
          <ac:chgData name="Karp, Aaron" userId="6d3e1dc6-83e1-4f9b-baae-062761fa1ee4" providerId="ADAL" clId="{893A4189-2292-47D0-927C-DF253AD9DC72}" dt="2024-02-27T14:26:50.696" v="10" actId="478"/>
          <ac:spMkLst>
            <pc:docMk/>
            <pc:sldMk cId="2983067916" sldId="256"/>
            <ac:spMk id="3" creationId="{1E233255-15EE-F842-1362-D041CECF46B1}"/>
          </ac:spMkLst>
        </pc:spChg>
        <pc:spChg chg="add del mod">
          <ac:chgData name="Karp, Aaron" userId="6d3e1dc6-83e1-4f9b-baae-062761fa1ee4" providerId="ADAL" clId="{893A4189-2292-47D0-927C-DF253AD9DC72}" dt="2024-03-08T15:06:20.298" v="58" actId="478"/>
          <ac:spMkLst>
            <pc:docMk/>
            <pc:sldMk cId="2983067916" sldId="256"/>
            <ac:spMk id="3" creationId="{F25EE397-C223-131B-1502-0BB4C178BA0D}"/>
          </ac:spMkLst>
        </pc:spChg>
        <pc:spChg chg="add del mod">
          <ac:chgData name="Karp, Aaron" userId="6d3e1dc6-83e1-4f9b-baae-062761fa1ee4" providerId="ADAL" clId="{893A4189-2292-47D0-927C-DF253AD9DC72}" dt="2024-02-27T14:26:53.524" v="11" actId="478"/>
          <ac:spMkLst>
            <pc:docMk/>
            <pc:sldMk cId="2983067916" sldId="256"/>
            <ac:spMk id="4" creationId="{3D0B8129-3271-A220-D35A-ED25D2EEE38B}"/>
          </ac:spMkLst>
        </pc:spChg>
        <pc:spChg chg="add del mod">
          <ac:chgData name="Karp, Aaron" userId="6d3e1dc6-83e1-4f9b-baae-062761fa1ee4" providerId="ADAL" clId="{893A4189-2292-47D0-927C-DF253AD9DC72}" dt="2024-03-08T15:06:44.275" v="62" actId="478"/>
          <ac:spMkLst>
            <pc:docMk/>
            <pc:sldMk cId="2983067916" sldId="256"/>
            <ac:spMk id="4" creationId="{81284E90-5F82-D62C-3081-0CF69BF4B1F7}"/>
          </ac:spMkLst>
        </pc:spChg>
        <pc:spChg chg="add del mod">
          <ac:chgData name="Karp, Aaron" userId="6d3e1dc6-83e1-4f9b-baae-062761fa1ee4" providerId="ADAL" clId="{893A4189-2292-47D0-927C-DF253AD9DC72}" dt="2024-03-08T15:06:17.278" v="57" actId="478"/>
          <ac:spMkLst>
            <pc:docMk/>
            <pc:sldMk cId="2983067916" sldId="256"/>
            <ac:spMk id="5" creationId="{44ABCE12-C570-6B6F-88E9-703F44FE6419}"/>
          </ac:spMkLst>
        </pc:spChg>
        <pc:spChg chg="add del mod">
          <ac:chgData name="Karp, Aaron" userId="6d3e1dc6-83e1-4f9b-baae-062761fa1ee4" providerId="ADAL" clId="{893A4189-2292-47D0-927C-DF253AD9DC72}" dt="2024-03-08T15:06:35.108" v="61"/>
          <ac:spMkLst>
            <pc:docMk/>
            <pc:sldMk cId="2983067916" sldId="256"/>
            <ac:spMk id="10" creationId="{C8386BE0-D022-8DCC-1D49-1A674FE75FD3}"/>
          </ac:spMkLst>
        </pc:spChg>
        <pc:spChg chg="add del mod">
          <ac:chgData name="Karp, Aaron" userId="6d3e1dc6-83e1-4f9b-baae-062761fa1ee4" providerId="ADAL" clId="{893A4189-2292-47D0-927C-DF253AD9DC72}" dt="2024-03-08T15:06:49.624" v="63" actId="478"/>
          <ac:spMkLst>
            <pc:docMk/>
            <pc:sldMk cId="2983067916" sldId="256"/>
            <ac:spMk id="11" creationId="{6A674830-7979-A01D-FD25-E5AED4E75F08}"/>
          </ac:spMkLst>
        </pc:spChg>
        <pc:spChg chg="add mod">
          <ac:chgData name="Karp, Aaron" userId="6d3e1dc6-83e1-4f9b-baae-062761fa1ee4" providerId="ADAL" clId="{893A4189-2292-47D0-927C-DF253AD9DC72}" dt="2024-03-10T16:23:41.728" v="705" actId="1076"/>
          <ac:spMkLst>
            <pc:docMk/>
            <pc:sldMk cId="2983067916" sldId="256"/>
            <ac:spMk id="13" creationId="{A7BF42E5-8C9F-E419-7508-17C04A00263C}"/>
          </ac:spMkLst>
        </pc:spChg>
        <pc:spChg chg="del">
          <ac:chgData name="Karp, Aaron" userId="6d3e1dc6-83e1-4f9b-baae-062761fa1ee4" providerId="ADAL" clId="{893A4189-2292-47D0-927C-DF253AD9DC72}" dt="2024-02-27T14:26:17.467" v="2"/>
          <ac:spMkLst>
            <pc:docMk/>
            <pc:sldMk cId="2983067916" sldId="256"/>
            <ac:spMk id="58" creationId="{7C3DB6CE-B855-4AD2-8FB5-3C271542CE05}"/>
          </ac:spMkLst>
        </pc:spChg>
        <pc:picChg chg="mod">
          <ac:chgData name="Karp, Aaron" userId="6d3e1dc6-83e1-4f9b-baae-062761fa1ee4" providerId="ADAL" clId="{893A4189-2292-47D0-927C-DF253AD9DC72}" dt="2024-02-27T14:27:19.038" v="13" actId="1076"/>
          <ac:picMkLst>
            <pc:docMk/>
            <pc:sldMk cId="2983067916" sldId="256"/>
            <ac:picMk id="8" creationId="{909C92F2-23C7-EE49-C771-79AB4B8548A2}"/>
          </ac:picMkLst>
        </pc:picChg>
      </pc:sldChg>
      <pc:sldChg chg="modSp del">
        <pc:chgData name="Karp, Aaron" userId="6d3e1dc6-83e1-4f9b-baae-062761fa1ee4" providerId="ADAL" clId="{893A4189-2292-47D0-927C-DF253AD9DC72}" dt="2024-03-08T15:41:45.299" v="136" actId="2696"/>
        <pc:sldMkLst>
          <pc:docMk/>
          <pc:sldMk cId="793866544" sldId="259"/>
        </pc:sldMkLst>
        <pc:picChg chg="mod">
          <ac:chgData name="Karp, Aaron" userId="6d3e1dc6-83e1-4f9b-baae-062761fa1ee4" providerId="ADAL" clId="{893A4189-2292-47D0-927C-DF253AD9DC72}" dt="2024-03-08T15:41:41.883" v="135" actId="1076"/>
          <ac:picMkLst>
            <pc:docMk/>
            <pc:sldMk cId="793866544" sldId="259"/>
            <ac:picMk id="5" creationId="{DECA57D0-9BCC-C6D0-9583-95FA82A46142}"/>
          </ac:picMkLst>
        </pc:picChg>
      </pc:sldChg>
      <pc:sldChg chg="modSp">
        <pc:chgData name="Karp, Aaron" userId="6d3e1dc6-83e1-4f9b-baae-062761fa1ee4" providerId="ADAL" clId="{893A4189-2292-47D0-927C-DF253AD9DC72}" dt="2024-03-08T15:12:32.797" v="125" actId="6549"/>
        <pc:sldMkLst>
          <pc:docMk/>
          <pc:sldMk cId="1525265027" sldId="260"/>
        </pc:sldMkLst>
        <pc:spChg chg="mod">
          <ac:chgData name="Karp, Aaron" userId="6d3e1dc6-83e1-4f9b-baae-062761fa1ee4" providerId="ADAL" clId="{893A4189-2292-47D0-927C-DF253AD9DC72}" dt="2024-03-08T15:12:32.797" v="125" actId="6549"/>
          <ac:spMkLst>
            <pc:docMk/>
            <pc:sldMk cId="1525265027" sldId="260"/>
            <ac:spMk id="9" creationId="{FBFBF3F5-C33A-42F4-8E18-184C7B346A21}"/>
          </ac:spMkLst>
        </pc:spChg>
      </pc:sldChg>
      <pc:sldChg chg="modSp mod">
        <pc:chgData name="Karp, Aaron" userId="6d3e1dc6-83e1-4f9b-baae-062761fa1ee4" providerId="ADAL" clId="{893A4189-2292-47D0-927C-DF253AD9DC72}" dt="2024-03-08T17:15:42.914" v="638" actId="14100"/>
        <pc:sldMkLst>
          <pc:docMk/>
          <pc:sldMk cId="266913056" sldId="261"/>
        </pc:sldMkLst>
        <pc:spChg chg="mod">
          <ac:chgData name="Karp, Aaron" userId="6d3e1dc6-83e1-4f9b-baae-062761fa1ee4" providerId="ADAL" clId="{893A4189-2292-47D0-927C-DF253AD9DC72}" dt="2024-03-08T16:41:52.627" v="618" actId="207"/>
          <ac:spMkLst>
            <pc:docMk/>
            <pc:sldMk cId="266913056" sldId="261"/>
            <ac:spMk id="6" creationId="{6EC76625-27EC-479F-A96C-11A5ED8335D2}"/>
          </ac:spMkLst>
        </pc:spChg>
        <pc:graphicFrameChg chg="mod modGraphic">
          <ac:chgData name="Karp, Aaron" userId="6d3e1dc6-83e1-4f9b-baae-062761fa1ee4" providerId="ADAL" clId="{893A4189-2292-47D0-927C-DF253AD9DC72}" dt="2024-03-08T17:15:42.914" v="638" actId="14100"/>
          <ac:graphicFrameMkLst>
            <pc:docMk/>
            <pc:sldMk cId="266913056" sldId="261"/>
            <ac:graphicFrameMk id="7" creationId="{32B8CE6D-C57F-4463-9367-34251F3C1BC3}"/>
          </ac:graphicFrameMkLst>
        </pc:graphicFrameChg>
        <pc:picChg chg="mod">
          <ac:chgData name="Karp, Aaron" userId="6d3e1dc6-83e1-4f9b-baae-062761fa1ee4" providerId="ADAL" clId="{893A4189-2292-47D0-927C-DF253AD9DC72}" dt="2024-03-08T17:15:02.583" v="636" actId="1076"/>
          <ac:picMkLst>
            <pc:docMk/>
            <pc:sldMk cId="266913056" sldId="261"/>
            <ac:picMk id="4" creationId="{30DD5609-6D24-4E08-A695-38D92E42AD32}"/>
          </ac:picMkLst>
        </pc:picChg>
      </pc:sldChg>
      <pc:sldChg chg="addSp modSp">
        <pc:chgData name="Karp, Aaron" userId="6d3e1dc6-83e1-4f9b-baae-062761fa1ee4" providerId="ADAL" clId="{893A4189-2292-47D0-927C-DF253AD9DC72}" dt="2024-03-08T16:41:52.627" v="618" actId="207"/>
        <pc:sldMkLst>
          <pc:docMk/>
          <pc:sldMk cId="1434210632" sldId="262"/>
        </pc:sldMkLst>
        <pc:spChg chg="mod">
          <ac:chgData name="Karp, Aaron" userId="6d3e1dc6-83e1-4f9b-baae-062761fa1ee4" providerId="ADAL" clId="{893A4189-2292-47D0-927C-DF253AD9DC72}" dt="2024-03-08T16:41:52.627" v="618" actId="207"/>
          <ac:spMkLst>
            <pc:docMk/>
            <pc:sldMk cId="1434210632" sldId="262"/>
            <ac:spMk id="2" creationId="{00000000-0000-0000-0000-000000000000}"/>
          </ac:spMkLst>
        </pc:spChg>
        <pc:graphicFrameChg chg="add mod">
          <ac:chgData name="Karp, Aaron" userId="6d3e1dc6-83e1-4f9b-baae-062761fa1ee4" providerId="ADAL" clId="{893A4189-2292-47D0-927C-DF253AD9DC72}" dt="2024-03-08T16:38:07.310" v="488" actId="1076"/>
          <ac:graphicFrameMkLst>
            <pc:docMk/>
            <pc:sldMk cId="1434210632" sldId="262"/>
            <ac:graphicFrameMk id="3" creationId="{4001E9B4-5525-0A54-6882-157FB058E9D7}"/>
          </ac:graphicFrameMkLst>
        </pc:graphicFrameChg>
        <pc:graphicFrameChg chg="mod">
          <ac:chgData name="Karp, Aaron" userId="6d3e1dc6-83e1-4f9b-baae-062761fa1ee4" providerId="ADAL" clId="{893A4189-2292-47D0-927C-DF253AD9DC72}" dt="2024-03-08T16:38:03.778" v="487" actId="255"/>
          <ac:graphicFrameMkLst>
            <pc:docMk/>
            <pc:sldMk cId="1434210632" sldId="262"/>
            <ac:graphicFrameMk id="7" creationId="{347F7EFF-C0E0-D66F-566B-CB736565E6A1}"/>
          </ac:graphicFrameMkLst>
        </pc:graphicFrameChg>
      </pc:sldChg>
      <pc:sldChg chg="modSp">
        <pc:chgData name="Karp, Aaron" userId="6d3e1dc6-83e1-4f9b-baae-062761fa1ee4" providerId="ADAL" clId="{893A4189-2292-47D0-927C-DF253AD9DC72}" dt="2024-03-08T17:18:11.497" v="657" actId="14100"/>
        <pc:sldMkLst>
          <pc:docMk/>
          <pc:sldMk cId="2534634687" sldId="269"/>
        </pc:sldMkLst>
        <pc:spChg chg="mod">
          <ac:chgData name="Karp, Aaron" userId="6d3e1dc6-83e1-4f9b-baae-062761fa1ee4" providerId="ADAL" clId="{893A4189-2292-47D0-927C-DF253AD9DC72}" dt="2024-03-08T17:18:11.497" v="657" actId="14100"/>
          <ac:spMkLst>
            <pc:docMk/>
            <pc:sldMk cId="2534634687" sldId="269"/>
            <ac:spMk id="4" creationId="{00000000-0000-0000-0000-000000000000}"/>
          </ac:spMkLst>
        </pc:spChg>
        <pc:spChg chg="mod">
          <ac:chgData name="Karp, Aaron" userId="6d3e1dc6-83e1-4f9b-baae-062761fa1ee4" providerId="ADAL" clId="{893A4189-2292-47D0-927C-DF253AD9DC72}" dt="2024-03-08T16:32:42.793" v="478" actId="114"/>
          <ac:spMkLst>
            <pc:docMk/>
            <pc:sldMk cId="2534634687" sldId="269"/>
            <ac:spMk id="10" creationId="{CE7F8DA7-B1C0-9401-3445-D3A7CFF4A044}"/>
          </ac:spMkLst>
        </pc:spChg>
        <pc:graphicFrameChg chg="mod">
          <ac:chgData name="Karp, Aaron" userId="6d3e1dc6-83e1-4f9b-baae-062761fa1ee4" providerId="ADAL" clId="{893A4189-2292-47D0-927C-DF253AD9DC72}" dt="2024-03-08T16:37:40.051" v="482" actId="6549"/>
          <ac:graphicFrameMkLst>
            <pc:docMk/>
            <pc:sldMk cId="2534634687" sldId="269"/>
            <ac:graphicFrameMk id="7" creationId="{31464F6D-678F-C5AD-2F6B-1281759ED5A5}"/>
          </ac:graphicFrameMkLst>
        </pc:graphicFrameChg>
      </pc:sldChg>
      <pc:sldChg chg="modSp del">
        <pc:chgData name="Karp, Aaron" userId="6d3e1dc6-83e1-4f9b-baae-062761fa1ee4" providerId="ADAL" clId="{893A4189-2292-47D0-927C-DF253AD9DC72}" dt="2024-03-08T16:21:12.618" v="342" actId="2696"/>
        <pc:sldMkLst>
          <pc:docMk/>
          <pc:sldMk cId="2932769495" sldId="270"/>
        </pc:sldMkLst>
        <pc:picChg chg="mod">
          <ac:chgData name="Karp, Aaron" userId="6d3e1dc6-83e1-4f9b-baae-062761fa1ee4" providerId="ADAL" clId="{893A4189-2292-47D0-927C-DF253AD9DC72}" dt="2024-03-08T16:20:03.868" v="333" actId="1076"/>
          <ac:picMkLst>
            <pc:docMk/>
            <pc:sldMk cId="2932769495" sldId="270"/>
            <ac:picMk id="6" creationId="{B123947E-E5AB-EF44-BF6D-7ACB8560E83B}"/>
          </ac:picMkLst>
        </pc:picChg>
      </pc:sldChg>
      <pc:sldChg chg="modSp">
        <pc:chgData name="Karp, Aaron" userId="6d3e1dc6-83e1-4f9b-baae-062761fa1ee4" providerId="ADAL" clId="{893A4189-2292-47D0-927C-DF253AD9DC72}" dt="2024-03-08T16:41:52.627" v="618" actId="207"/>
        <pc:sldMkLst>
          <pc:docMk/>
          <pc:sldMk cId="4264342389" sldId="272"/>
        </pc:sldMkLst>
        <pc:spChg chg="mod">
          <ac:chgData name="Karp, Aaron" userId="6d3e1dc6-83e1-4f9b-baae-062761fa1ee4" providerId="ADAL" clId="{893A4189-2292-47D0-927C-DF253AD9DC72}" dt="2024-03-08T16:41:52.627" v="618" actId="207"/>
          <ac:spMkLst>
            <pc:docMk/>
            <pc:sldMk cId="4264342389" sldId="272"/>
            <ac:spMk id="6" creationId="{F6481791-8D0B-443A-963A-AD9BACCC77A6}"/>
          </ac:spMkLst>
        </pc:spChg>
        <pc:graphicFrameChg chg="mod">
          <ac:chgData name="Karp, Aaron" userId="6d3e1dc6-83e1-4f9b-baae-062761fa1ee4" providerId="ADAL" clId="{893A4189-2292-47D0-927C-DF253AD9DC72}" dt="2024-03-08T16:37:52.686" v="486" actId="6549"/>
          <ac:graphicFrameMkLst>
            <pc:docMk/>
            <pc:sldMk cId="4264342389" sldId="272"/>
            <ac:graphicFrameMk id="7" creationId="{C4B9D8F8-9A41-49D1-9B68-92C20E7D9E96}"/>
          </ac:graphicFrameMkLst>
        </pc:graphicFrameChg>
      </pc:sldChg>
      <pc:sldChg chg="del">
        <pc:chgData name="Karp, Aaron" userId="6d3e1dc6-83e1-4f9b-baae-062761fa1ee4" providerId="ADAL" clId="{893A4189-2292-47D0-927C-DF253AD9DC72}" dt="2024-03-08T15:42:45.855" v="139" actId="2696"/>
        <pc:sldMkLst>
          <pc:docMk/>
          <pc:sldMk cId="1382401675" sldId="275"/>
        </pc:sldMkLst>
      </pc:sldChg>
      <pc:sldChg chg="del">
        <pc:chgData name="Karp, Aaron" userId="6d3e1dc6-83e1-4f9b-baae-062761fa1ee4" providerId="ADAL" clId="{893A4189-2292-47D0-927C-DF253AD9DC72}" dt="2024-03-08T15:42:26.101" v="138" actId="2696"/>
        <pc:sldMkLst>
          <pc:docMk/>
          <pc:sldMk cId="4282429040" sldId="291"/>
        </pc:sldMkLst>
      </pc:sldChg>
      <pc:sldChg chg="del">
        <pc:chgData name="Karp, Aaron" userId="6d3e1dc6-83e1-4f9b-baae-062761fa1ee4" providerId="ADAL" clId="{893A4189-2292-47D0-927C-DF253AD9DC72}" dt="2024-03-08T15:42:00.777" v="137" actId="2696"/>
        <pc:sldMkLst>
          <pc:docMk/>
          <pc:sldMk cId="3362406075" sldId="308"/>
        </pc:sldMkLst>
      </pc:sldChg>
      <pc:sldChg chg="addSp delSp modSp">
        <pc:chgData name="Karp, Aaron" userId="6d3e1dc6-83e1-4f9b-baae-062761fa1ee4" providerId="ADAL" clId="{893A4189-2292-47D0-927C-DF253AD9DC72}" dt="2024-03-08T16:41:52.627" v="618" actId="207"/>
        <pc:sldMkLst>
          <pc:docMk/>
          <pc:sldMk cId="2718787255" sldId="309"/>
        </pc:sldMkLst>
        <pc:spChg chg="add del mod">
          <ac:chgData name="Karp, Aaron" userId="6d3e1dc6-83e1-4f9b-baae-062761fa1ee4" providerId="ADAL" clId="{893A4189-2292-47D0-927C-DF253AD9DC72}" dt="2024-03-08T15:05:41.483" v="50" actId="478"/>
          <ac:spMkLst>
            <pc:docMk/>
            <pc:sldMk cId="2718787255" sldId="309"/>
            <ac:spMk id="2" creationId="{24DBEC36-FE65-FE9F-2994-4034D9D7B7B5}"/>
          </ac:spMkLst>
        </pc:spChg>
        <pc:spChg chg="mod">
          <ac:chgData name="Karp, Aaron" userId="6d3e1dc6-83e1-4f9b-baae-062761fa1ee4" providerId="ADAL" clId="{893A4189-2292-47D0-927C-DF253AD9DC72}" dt="2024-03-08T16:41:52.627" v="618" actId="207"/>
          <ac:spMkLst>
            <pc:docMk/>
            <pc:sldMk cId="2718787255" sldId="309"/>
            <ac:spMk id="5" creationId="{00000000-0000-0000-0000-000000000000}"/>
          </ac:spMkLst>
        </pc:spChg>
        <pc:graphicFrameChg chg="mod">
          <ac:chgData name="Karp, Aaron" userId="6d3e1dc6-83e1-4f9b-baae-062761fa1ee4" providerId="ADAL" clId="{893A4189-2292-47D0-927C-DF253AD9DC72}" dt="2024-03-08T15:05:38.893" v="49" actId="20577"/>
          <ac:graphicFrameMkLst>
            <pc:docMk/>
            <pc:sldMk cId="2718787255" sldId="309"/>
            <ac:graphicFrameMk id="15" creationId="{884193ED-6429-C61A-072B-93852A691A7E}"/>
          </ac:graphicFrameMkLst>
        </pc:graphicFrameChg>
        <pc:graphicFrameChg chg="mod">
          <ac:chgData name="Karp, Aaron" userId="6d3e1dc6-83e1-4f9b-baae-062761fa1ee4" providerId="ADAL" clId="{893A4189-2292-47D0-927C-DF253AD9DC72}" dt="2024-03-08T15:05:11.068" v="46" actId="6549"/>
          <ac:graphicFrameMkLst>
            <pc:docMk/>
            <pc:sldMk cId="2718787255" sldId="309"/>
            <ac:graphicFrameMk id="16" creationId="{01B8BA91-6C2D-96E0-3EFE-271CCA04F537}"/>
          </ac:graphicFrameMkLst>
        </pc:graphicFrameChg>
        <pc:picChg chg="mod">
          <ac:chgData name="Karp, Aaron" userId="6d3e1dc6-83e1-4f9b-baae-062761fa1ee4" providerId="ADAL" clId="{893A4189-2292-47D0-927C-DF253AD9DC72}" dt="2024-03-08T15:05:57.577" v="54" actId="1076"/>
          <ac:picMkLst>
            <pc:docMk/>
            <pc:sldMk cId="2718787255" sldId="309"/>
            <ac:picMk id="10" creationId="{00000000-0000-0000-0000-000000000000}"/>
          </ac:picMkLst>
        </pc:picChg>
      </pc:sldChg>
      <pc:sldChg chg="modSp">
        <pc:chgData name="Karp, Aaron" userId="6d3e1dc6-83e1-4f9b-baae-062761fa1ee4" providerId="ADAL" clId="{893A4189-2292-47D0-927C-DF253AD9DC72}" dt="2024-03-08T16:41:52.627" v="618" actId="207"/>
        <pc:sldMkLst>
          <pc:docMk/>
          <pc:sldMk cId="2579933290" sldId="310"/>
        </pc:sldMkLst>
        <pc:spChg chg="mod">
          <ac:chgData name="Karp, Aaron" userId="6d3e1dc6-83e1-4f9b-baae-062761fa1ee4" providerId="ADAL" clId="{893A4189-2292-47D0-927C-DF253AD9DC72}" dt="2024-03-08T16:41:52.627" v="618" actId="207"/>
          <ac:spMkLst>
            <pc:docMk/>
            <pc:sldMk cId="2579933290" sldId="310"/>
            <ac:spMk id="2" creationId="{D2079A9F-463D-4BC7-BEE4-C12EB8B8CC1B}"/>
          </ac:spMkLst>
        </pc:spChg>
        <pc:spChg chg="mod">
          <ac:chgData name="Karp, Aaron" userId="6d3e1dc6-83e1-4f9b-baae-062761fa1ee4" providerId="ADAL" clId="{893A4189-2292-47D0-927C-DF253AD9DC72}" dt="2024-03-08T16:38:59.255" v="496" actId="1076"/>
          <ac:spMkLst>
            <pc:docMk/>
            <pc:sldMk cId="2579933290" sldId="310"/>
            <ac:spMk id="8" creationId="{1097DEA3-C231-4EB8-AF50-E18030D2023E}"/>
          </ac:spMkLst>
        </pc:spChg>
        <pc:spChg chg="mod">
          <ac:chgData name="Karp, Aaron" userId="6d3e1dc6-83e1-4f9b-baae-062761fa1ee4" providerId="ADAL" clId="{893A4189-2292-47D0-927C-DF253AD9DC72}" dt="2024-03-08T16:38:55.861" v="495" actId="1076"/>
          <ac:spMkLst>
            <pc:docMk/>
            <pc:sldMk cId="2579933290" sldId="310"/>
            <ac:spMk id="9" creationId="{1E5B3202-5C4F-433C-BC55-52340F8E7B7D}"/>
          </ac:spMkLst>
        </pc:spChg>
        <pc:picChg chg="mod">
          <ac:chgData name="Karp, Aaron" userId="6d3e1dc6-83e1-4f9b-baae-062761fa1ee4" providerId="ADAL" clId="{893A4189-2292-47D0-927C-DF253AD9DC72}" dt="2024-03-08T16:39:04.271" v="498" actId="14100"/>
          <ac:picMkLst>
            <pc:docMk/>
            <pc:sldMk cId="2579933290" sldId="310"/>
            <ac:picMk id="6" creationId="{D191C010-A3D9-415F-B7AF-6B0CA66ECAD0}"/>
          </ac:picMkLst>
        </pc:picChg>
      </pc:sldChg>
      <pc:sldChg chg="modSp">
        <pc:chgData name="Karp, Aaron" userId="6d3e1dc6-83e1-4f9b-baae-062761fa1ee4" providerId="ADAL" clId="{893A4189-2292-47D0-927C-DF253AD9DC72}" dt="2024-03-08T17:18:22.290" v="658" actId="1076"/>
        <pc:sldMkLst>
          <pc:docMk/>
          <pc:sldMk cId="3710348087" sldId="311"/>
        </pc:sldMkLst>
        <pc:spChg chg="mod">
          <ac:chgData name="Karp, Aaron" userId="6d3e1dc6-83e1-4f9b-baae-062761fa1ee4" providerId="ADAL" clId="{893A4189-2292-47D0-927C-DF253AD9DC72}" dt="2024-03-08T17:18:22.290" v="658" actId="1076"/>
          <ac:spMkLst>
            <pc:docMk/>
            <pc:sldMk cId="3710348087" sldId="311"/>
            <ac:spMk id="2" creationId="{00000000-0000-0000-0000-000000000000}"/>
          </ac:spMkLst>
        </pc:spChg>
      </pc:sldChg>
      <pc:sldChg chg="modSp">
        <pc:chgData name="Karp, Aaron" userId="6d3e1dc6-83e1-4f9b-baae-062761fa1ee4" providerId="ADAL" clId="{893A4189-2292-47D0-927C-DF253AD9DC72}" dt="2024-03-08T17:18:36.711" v="659" actId="14100"/>
        <pc:sldMkLst>
          <pc:docMk/>
          <pc:sldMk cId="170947846" sldId="312"/>
        </pc:sldMkLst>
        <pc:spChg chg="mod">
          <ac:chgData name="Karp, Aaron" userId="6d3e1dc6-83e1-4f9b-baae-062761fa1ee4" providerId="ADAL" clId="{893A4189-2292-47D0-927C-DF253AD9DC72}" dt="2024-03-08T17:18:36.711" v="659" actId="14100"/>
          <ac:spMkLst>
            <pc:docMk/>
            <pc:sldMk cId="170947846" sldId="312"/>
            <ac:spMk id="2" creationId="{00000000-0000-0000-0000-000000000000}"/>
          </ac:spMkLst>
        </pc:spChg>
        <pc:graphicFrameChg chg="mod">
          <ac:chgData name="Karp, Aaron" userId="6d3e1dc6-83e1-4f9b-baae-062761fa1ee4" providerId="ADAL" clId="{893A4189-2292-47D0-927C-DF253AD9DC72}" dt="2024-03-08T16:38:34.040" v="493" actId="255"/>
          <ac:graphicFrameMkLst>
            <pc:docMk/>
            <pc:sldMk cId="170947846" sldId="312"/>
            <ac:graphicFrameMk id="10" creationId="{104D9C51-0027-4A9B-8986-760C820FA14D}"/>
          </ac:graphicFrameMkLst>
        </pc:graphicFrameChg>
        <pc:graphicFrameChg chg="mod">
          <ac:chgData name="Karp, Aaron" userId="6d3e1dc6-83e1-4f9b-baae-062761fa1ee4" providerId="ADAL" clId="{893A4189-2292-47D0-927C-DF253AD9DC72}" dt="2024-03-08T16:38:21.730" v="492" actId="20577"/>
          <ac:graphicFrameMkLst>
            <pc:docMk/>
            <pc:sldMk cId="170947846" sldId="312"/>
            <ac:graphicFrameMk id="11" creationId="{B334975C-222E-4F9A-AD13-B50FBCBA852F}"/>
          </ac:graphicFrameMkLst>
        </pc:graphicFrameChg>
      </pc:sldChg>
      <pc:sldChg chg="modSp add del">
        <pc:chgData name="Karp, Aaron" userId="6d3e1dc6-83e1-4f9b-baae-062761fa1ee4" providerId="ADAL" clId="{893A4189-2292-47D0-927C-DF253AD9DC72}" dt="2024-02-27T14:26:20.198" v="3" actId="2696"/>
        <pc:sldMkLst>
          <pc:docMk/>
          <pc:sldMk cId="673459332" sldId="313"/>
        </pc:sldMkLst>
        <pc:spChg chg="mod">
          <ac:chgData name="Karp, Aaron" userId="6d3e1dc6-83e1-4f9b-baae-062761fa1ee4" providerId="ADAL" clId="{893A4189-2292-47D0-927C-DF253AD9DC72}" dt="2024-02-27T14:26:14.793" v="0"/>
          <ac:spMkLst>
            <pc:docMk/>
            <pc:sldMk cId="673459332" sldId="313"/>
            <ac:spMk id="2" creationId="{C2238A75-28E9-DE48-47F2-A78293E943C3}"/>
          </ac:spMkLst>
        </pc:spChg>
      </pc:sldChg>
      <pc:sldChg chg="modSp add del">
        <pc:chgData name="Karp, Aaron" userId="6d3e1dc6-83e1-4f9b-baae-062761fa1ee4" providerId="ADAL" clId="{893A4189-2292-47D0-927C-DF253AD9DC72}" dt="2024-03-08T15:08:06.492" v="71" actId="2696"/>
        <pc:sldMkLst>
          <pc:docMk/>
          <pc:sldMk cId="3452622132" sldId="313"/>
        </pc:sldMkLst>
        <pc:spChg chg="mod">
          <ac:chgData name="Karp, Aaron" userId="6d3e1dc6-83e1-4f9b-baae-062761fa1ee4" providerId="ADAL" clId="{893A4189-2292-47D0-927C-DF253AD9DC72}" dt="2024-03-08T15:08:02.762" v="69"/>
          <ac:spMkLst>
            <pc:docMk/>
            <pc:sldMk cId="3452622132" sldId="313"/>
            <ac:spMk id="2" creationId="{2E965FD0-AD72-D26C-4E53-2177A00E08F2}"/>
          </ac:spMkLst>
        </pc:spChg>
      </pc:sldChg>
      <pc:sldChg chg="addSp delSp modSp add mod">
        <pc:chgData name="Karp, Aaron" userId="6d3e1dc6-83e1-4f9b-baae-062761fa1ee4" providerId="ADAL" clId="{893A4189-2292-47D0-927C-DF253AD9DC72}" dt="2024-03-10T16:22:43.539" v="667" actId="114"/>
        <pc:sldMkLst>
          <pc:docMk/>
          <pc:sldMk cId="683802741" sldId="314"/>
        </pc:sldMkLst>
        <pc:spChg chg="add del mod">
          <ac:chgData name="Karp, Aaron" userId="6d3e1dc6-83e1-4f9b-baae-062761fa1ee4" providerId="ADAL" clId="{893A4189-2292-47D0-927C-DF253AD9DC72}" dt="2024-03-08T15:08:51.674" v="92" actId="478"/>
          <ac:spMkLst>
            <pc:docMk/>
            <pc:sldMk cId="683802741" sldId="314"/>
            <ac:spMk id="2" creationId="{D4B324A9-DAEB-616F-3A6C-5F1E7EB9C59B}"/>
          </ac:spMkLst>
        </pc:spChg>
        <pc:spChg chg="add del mod">
          <ac:chgData name="Karp, Aaron" userId="6d3e1dc6-83e1-4f9b-baae-062761fa1ee4" providerId="ADAL" clId="{893A4189-2292-47D0-927C-DF253AD9DC72}" dt="2024-03-08T15:09:01.064" v="95"/>
          <ac:spMkLst>
            <pc:docMk/>
            <pc:sldMk cId="683802741" sldId="314"/>
            <ac:spMk id="3" creationId="{0DFEAE71-25BB-0EC2-1AF0-371870025833}"/>
          </ac:spMkLst>
        </pc:spChg>
        <pc:spChg chg="add del mod">
          <ac:chgData name="Karp, Aaron" userId="6d3e1dc6-83e1-4f9b-baae-062761fa1ee4" providerId="ADAL" clId="{893A4189-2292-47D0-927C-DF253AD9DC72}" dt="2024-03-08T15:09:10.379" v="97" actId="478"/>
          <ac:spMkLst>
            <pc:docMk/>
            <pc:sldMk cId="683802741" sldId="314"/>
            <ac:spMk id="4" creationId="{BD27A1AA-88A3-C8A8-2BE5-BF81279EB04C}"/>
          </ac:spMkLst>
        </pc:spChg>
        <pc:spChg chg="mod">
          <ac:chgData name="Karp, Aaron" userId="6d3e1dc6-83e1-4f9b-baae-062761fa1ee4" providerId="ADAL" clId="{893A4189-2292-47D0-927C-DF253AD9DC72}" dt="2024-03-08T17:17:29.704" v="653" actId="1076"/>
          <ac:spMkLst>
            <pc:docMk/>
            <pc:sldMk cId="683802741" sldId="314"/>
            <ac:spMk id="5" creationId="{00000000-0000-0000-0000-000000000000}"/>
          </ac:spMkLst>
        </pc:spChg>
        <pc:spChg chg="add del mod">
          <ac:chgData name="Karp, Aaron" userId="6d3e1dc6-83e1-4f9b-baae-062761fa1ee4" providerId="ADAL" clId="{893A4189-2292-47D0-927C-DF253AD9DC72}" dt="2024-03-08T15:09:23.995" v="98" actId="478"/>
          <ac:spMkLst>
            <pc:docMk/>
            <pc:sldMk cId="683802741" sldId="314"/>
            <ac:spMk id="6" creationId="{9002D1DD-E868-3E7C-1644-86F5852D9A33}"/>
          </ac:spMkLst>
        </pc:spChg>
        <pc:spChg chg="add del mod">
          <ac:chgData name="Karp, Aaron" userId="6d3e1dc6-83e1-4f9b-baae-062761fa1ee4" providerId="ADAL" clId="{893A4189-2292-47D0-927C-DF253AD9DC72}" dt="2024-03-10T16:22:10.751" v="662" actId="478"/>
          <ac:spMkLst>
            <pc:docMk/>
            <pc:sldMk cId="683802741" sldId="314"/>
            <ac:spMk id="9" creationId="{6EF56677-59BC-06E7-3BDA-B86BB3294444}"/>
          </ac:spMkLst>
        </pc:spChg>
        <pc:spChg chg="del mod">
          <ac:chgData name="Karp, Aaron" userId="6d3e1dc6-83e1-4f9b-baae-062761fa1ee4" providerId="ADAL" clId="{893A4189-2292-47D0-927C-DF253AD9DC72}" dt="2024-03-08T15:08:49.984" v="91" actId="478"/>
          <ac:spMkLst>
            <pc:docMk/>
            <pc:sldMk cId="683802741" sldId="314"/>
            <ac:spMk id="11" creationId="{D5E805DD-11B7-4B46-AFCA-A60372B9BAF8}"/>
          </ac:spMkLst>
        </pc:spChg>
        <pc:spChg chg="add mod">
          <ac:chgData name="Karp, Aaron" userId="6d3e1dc6-83e1-4f9b-baae-062761fa1ee4" providerId="ADAL" clId="{893A4189-2292-47D0-927C-DF253AD9DC72}" dt="2024-03-10T16:22:43.539" v="667" actId="114"/>
          <ac:spMkLst>
            <pc:docMk/>
            <pc:sldMk cId="683802741" sldId="314"/>
            <ac:spMk id="12" creationId="{E3C6951A-1337-D41D-3A9A-1C57C666F5E9}"/>
          </ac:spMkLst>
        </pc:spChg>
        <pc:graphicFrameChg chg="add mod">
          <ac:chgData name="Karp, Aaron" userId="6d3e1dc6-83e1-4f9b-baae-062761fa1ee4" providerId="ADAL" clId="{893A4189-2292-47D0-927C-DF253AD9DC72}" dt="2024-03-10T16:22:34.532" v="664" actId="1076"/>
          <ac:graphicFrameMkLst>
            <pc:docMk/>
            <pc:sldMk cId="683802741" sldId="314"/>
            <ac:graphicFrameMk id="13" creationId="{5DEDA5B0-5B84-634E-6A80-8B48FAAC16F1}"/>
          </ac:graphicFrameMkLst>
        </pc:graphicFrameChg>
        <pc:picChg chg="mod">
          <ac:chgData name="Karp, Aaron" userId="6d3e1dc6-83e1-4f9b-baae-062761fa1ee4" providerId="ADAL" clId="{893A4189-2292-47D0-927C-DF253AD9DC72}" dt="2024-03-10T16:22:36.340" v="665" actId="1076"/>
          <ac:picMkLst>
            <pc:docMk/>
            <pc:sldMk cId="683802741" sldId="314"/>
            <ac:picMk id="8" creationId="{00000000-0000-0000-0000-000000000000}"/>
          </ac:picMkLst>
        </pc:picChg>
      </pc:sldChg>
      <pc:sldChg chg="addSp delSp modSp add mod">
        <pc:chgData name="Karp, Aaron" userId="6d3e1dc6-83e1-4f9b-baae-062761fa1ee4" providerId="ADAL" clId="{893A4189-2292-47D0-927C-DF253AD9DC72}" dt="2024-03-08T17:18:02.689" v="655" actId="113"/>
        <pc:sldMkLst>
          <pc:docMk/>
          <pc:sldMk cId="486793410" sldId="315"/>
        </pc:sldMkLst>
        <pc:spChg chg="mod">
          <ac:chgData name="Karp, Aaron" userId="6d3e1dc6-83e1-4f9b-baae-062761fa1ee4" providerId="ADAL" clId="{893A4189-2292-47D0-927C-DF253AD9DC72}" dt="2024-03-08T17:18:02.689" v="655" actId="113"/>
          <ac:spMkLst>
            <pc:docMk/>
            <pc:sldMk cId="486793410" sldId="315"/>
            <ac:spMk id="2" creationId="{0257D9E4-5C83-FF49-146A-51505F65222C}"/>
          </ac:spMkLst>
        </pc:spChg>
        <pc:spChg chg="del">
          <ac:chgData name="Karp, Aaron" userId="6d3e1dc6-83e1-4f9b-baae-062761fa1ee4" providerId="ADAL" clId="{893A4189-2292-47D0-927C-DF253AD9DC72}" dt="2024-03-08T16:07:59.324" v="312" actId="478"/>
          <ac:spMkLst>
            <pc:docMk/>
            <pc:sldMk cId="486793410" sldId="315"/>
            <ac:spMk id="3" creationId="{02D92C5C-8345-4FCD-4D30-559AAF5E3218}"/>
          </ac:spMkLst>
        </pc:spChg>
        <pc:spChg chg="add mod">
          <ac:chgData name="Karp, Aaron" userId="6d3e1dc6-83e1-4f9b-baae-062761fa1ee4" providerId="ADAL" clId="{893A4189-2292-47D0-927C-DF253AD9DC72}" dt="2024-03-08T16:15:06.568" v="315"/>
          <ac:spMkLst>
            <pc:docMk/>
            <pc:sldMk cId="486793410" sldId="315"/>
            <ac:spMk id="7" creationId="{82112F44-EED1-254C-5D8A-61772C40EBB1}"/>
          </ac:spMkLst>
        </pc:spChg>
        <pc:graphicFrameChg chg="add mod">
          <ac:chgData name="Karp, Aaron" userId="6d3e1dc6-83e1-4f9b-baae-062761fa1ee4" providerId="ADAL" clId="{893A4189-2292-47D0-927C-DF253AD9DC72}" dt="2024-03-08T16:20:54.109" v="339" actId="1076"/>
          <ac:graphicFrameMkLst>
            <pc:docMk/>
            <pc:sldMk cId="486793410" sldId="315"/>
            <ac:graphicFrameMk id="6" creationId="{346B6882-2141-A469-87F5-06B026A2FC78}"/>
          </ac:graphicFrameMkLst>
        </pc:graphicFrameChg>
        <pc:picChg chg="add mod">
          <ac:chgData name="Karp, Aaron" userId="6d3e1dc6-83e1-4f9b-baae-062761fa1ee4" providerId="ADAL" clId="{893A4189-2292-47D0-927C-DF253AD9DC72}" dt="2024-03-08T16:21:00.190" v="341" actId="14100"/>
          <ac:picMkLst>
            <pc:docMk/>
            <pc:sldMk cId="486793410" sldId="315"/>
            <ac:picMk id="5" creationId="{F4E0D367-0F7C-2C87-9C02-7E1CC7D0755D}"/>
          </ac:picMkLst>
        </pc:picChg>
        <pc:picChg chg="add mod">
          <ac:chgData name="Karp, Aaron" userId="6d3e1dc6-83e1-4f9b-baae-062761fa1ee4" providerId="ADAL" clId="{893A4189-2292-47D0-927C-DF253AD9DC72}" dt="2024-03-08T16:20:56.813" v="340" actId="1076"/>
          <ac:picMkLst>
            <pc:docMk/>
            <pc:sldMk cId="486793410" sldId="315"/>
            <ac:picMk id="9" creationId="{A1ECC0F0-9A7E-46F7-DB75-49B356376B3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511FC-DDB1-4C00-B09B-2DE29686ECB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B41BA-CF32-4B4E-A8A2-5B924F87C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7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 note: only all need updating,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B41BA-CF32-4B4E-A8A2-5B924F87CB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Doing international politics: Australian Prime Minister Anthony Albanese, President Joe Biden, and British Prime Minister Rishi Sunak In San Diego, California, 13 March 2023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58FCA-4D64-40B2-A6BC-4207BD8707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  <a:spcAft>
                <a:spcPts val="85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Professor Jesse Richman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MWF 2:00 – 2:50</a:t>
            </a:r>
          </a:p>
          <a:p>
            <a:pPr algn="l">
              <a:spcBef>
                <a:spcPts val="0"/>
              </a:spcBef>
              <a:spcAft>
                <a:spcPts val="850"/>
              </a:spcAft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“Europe was created by history.  America was created by philosophy.”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-Margaret Thatcher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B41BA-CF32-4B4E-A8A2-5B924F87CB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B41BA-CF32-4B4E-A8A2-5B924F87CB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36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58FCA-4D64-40B2-A6BC-4207BD8707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3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Gregory Peck as Atticus Finch, the fictional lawyer in the 1962 film version</a:t>
            </a:r>
            <a:r>
              <a:rPr lang="en-US" baseline="0" dirty="0"/>
              <a:t> of</a:t>
            </a:r>
            <a:r>
              <a:rPr lang="en-US" dirty="0"/>
              <a:t> To Kill a Mockingbird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B41BA-CF32-4B4E-A8A2-5B924F87CB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8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1AD4-651B-B741-A87E-771C05DF6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87269-A5E1-D340-9908-316A394C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45A1E-236F-BE4E-A288-EF7CA783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DFA52-0AA3-F24B-8C59-E6F5A0B8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A8DFB-BDA4-774E-BCB7-0E371B29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0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A592-AFCC-624E-8BBE-460A9940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ECAE6-0EC0-FC42-959C-0259A62B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EFFC5-7BAE-E64C-879F-DFB6E92C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FDBBC-92F3-2A45-ACEB-A6D5CCD4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032B7-9972-E940-AC0E-0EF0806A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5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0971F-437F-DB4F-8A94-1B25CD9D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E9B2E-CDC7-9446-B496-C1ACEB48D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310C-E4C6-E548-BE9F-7B24CB9D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DDA4E-1BEE-9744-B106-2FD3B40A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79AEA-691F-E848-B34B-D2D066F2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8C40-C491-214F-9F87-950A7A86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3AD1C-5627-8340-8512-7BF064321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42F00-FB92-3F49-8856-A1C63CCB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6B0CB-6734-1B44-8D54-7089321D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ED6E8-2380-FB47-9161-2B48896F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5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FE40-8707-6642-B177-3AFE193F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E52A9-32F5-8741-96A9-C33140204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47458-740A-9141-8683-1C546469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A87AD-88DA-2649-B006-FB902C49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0AB17-FBF5-5A4D-80A0-64EEA02A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0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EC9A-EAC6-4B4E-B068-7ED2B8C8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3C0E-9546-A545-8C03-3F0E1E006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AD378-7CB9-6647-B1F3-BD1F6D2A1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7FFDB-02E1-0841-96C4-18275693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B8995-FB40-1048-A290-671DB9FA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E3EFE-8310-A242-A85D-DA643F5B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9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04A7-DD75-784B-8B0D-3070F602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623ED-90B1-9541-BAB0-1ADD09D49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2746B-E89A-8540-A8B0-3D5FB1707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6D3A1-23C0-5C43-9275-BC1B03458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B914C-FC6A-7445-BD87-2339DDFB4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51BD5-EF55-4549-913D-920DACCE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9176D-29AF-D246-B4E1-80A1219E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3EAE4-0E9A-5F40-B637-8F686BCE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8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4B38-83A7-D347-918A-601B9A00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807D0-0ED8-4E42-B0C7-4F150606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735BA-AAA0-6446-A25D-CADB2FFE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3FE5F-9C8E-0F46-9FDF-057F3AEF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4247E-DBB9-9646-B597-E35C1AB7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F5791-CCA6-CB46-9D88-0399459D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40C88-3C26-AC46-B41A-7F97E560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26E8-363E-8E41-B14C-BB64BEB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F152A-B1E0-3943-8DDB-A7CD95B13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AE66C-A95F-F64F-96C1-45C52DB1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1989C-1DFC-E14E-A090-314E613B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11B40-AE37-264F-9DD8-42F30BA3F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50B82-B5E8-C647-A9C6-84014C5F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DCA7-9E32-0A40-9E24-F54373F4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282C4-8CCB-3F4F-BBBB-96454C6F6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4A1AE-A9A6-514C-B382-B1CAB1C5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905DD-A5E8-8147-970C-248AD736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7BF22-60BF-6448-91B3-377134E7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5BFEE-217C-A04C-BCC3-96A0A9AE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9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7E7EF-941A-214C-B1C9-9C422558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B40DB-CBC9-9543-AD60-8DED48327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66E2D-68E0-BB4A-8B07-1392C7F58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9E5E-C017-3846-A13D-58EBCBEBCEB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098FC-F2B5-1541-87EE-E3E50C809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94E6F-4F46-984B-BC1E-CA4680729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286E-7221-AD49-8649-35480BA8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8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6C367-311E-4EB0-9333-BB5D080F6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89915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F2946-BD1D-4987-ABD8-452A0C98E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09" y="5566716"/>
            <a:ext cx="2319258" cy="9728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BFBF3F5-C33A-42F4-8E18-184C7B34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10" y="586798"/>
            <a:ext cx="5043055" cy="1325563"/>
          </a:xfrm>
        </p:spPr>
        <p:txBody>
          <a:bodyPr>
            <a:normAutofit fontScale="90000"/>
          </a:bodyPr>
          <a:lstStyle/>
          <a:p>
            <a:pPr algn="ctr" rtl="0" eaLnBrk="1" latinLnBrk="0" hangingPunct="1"/>
            <a:r>
              <a:rPr lang="en-US" sz="4800" b="1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Political Science Autumn 2024 Featured Courses</a:t>
            </a:r>
            <a:endParaRPr lang="en-US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6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880" y="89305"/>
            <a:ext cx="5594659" cy="1143000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POLS</a:t>
            </a:r>
            <a:r>
              <a:rPr lang="en-US" sz="3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326W American Foreign Policy</a:t>
            </a:r>
          </a:p>
        </p:txBody>
      </p:sp>
      <p:pic>
        <p:nvPicPr>
          <p:cNvPr id="4" name="Picture 3" descr="A picture containing text, indoor, fabric&#10;&#10;Description automatically generated">
            <a:extLst>
              <a:ext uri="{FF2B5EF4-FFF2-40B4-BE49-F238E27FC236}">
                <a16:creationId xmlns:a16="http://schemas.microsoft.com/office/drawing/2014/main" id="{73D3DFE7-402F-480B-8FD1-4D671AFB8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-1"/>
            <a:ext cx="4671163" cy="690294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4D9C51-0027-4A9B-8986-760C820FA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9108"/>
              </p:ext>
            </p:extLst>
          </p:nvPr>
        </p:nvGraphicFramePr>
        <p:xfrm>
          <a:off x="4384110" y="3398520"/>
          <a:ext cx="7102257" cy="3124200"/>
        </p:xfrm>
        <a:graphic>
          <a:graphicData uri="http://schemas.openxmlformats.org/drawingml/2006/table">
            <a:tbl>
              <a:tblPr firstRow="1" firstCol="1" bandRow="1"/>
              <a:tblGrid>
                <a:gridCol w="710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2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44577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811530" marR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Engage American foreign policy debates.</a:t>
                      </a:r>
                    </a:p>
                    <a:p>
                      <a:pPr marL="811530" marR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Equip yourself with everything the media assumes you already know.</a:t>
                      </a:r>
                    </a:p>
                    <a:p>
                      <a:pPr marL="811530" marR="0" indent="-34290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Investigate key problems and positions in the American foreign policy.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34975C-222E-4F9A-AD13-B50FBCBA8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86413"/>
              </p:ext>
            </p:extLst>
          </p:nvPr>
        </p:nvGraphicFramePr>
        <p:xfrm>
          <a:off x="5166599" y="1427627"/>
          <a:ext cx="6923394" cy="2164080"/>
        </p:xfrm>
        <a:graphic>
          <a:graphicData uri="http://schemas.openxmlformats.org/drawingml/2006/table">
            <a:tbl>
              <a:tblPr firstRow="1" firstCol="1" bandRow="1"/>
              <a:tblGrid>
                <a:gridCol w="6923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4577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Consolas" panose="020B0609020204030204" pitchFamily="49" charset="0"/>
                      </a:endParaRPr>
                    </a:p>
                    <a:p>
                      <a:pPr marL="44577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onsolas" panose="020B0609020204030204" pitchFamily="49" charset="0"/>
                      </a:endParaRPr>
                    </a:p>
                    <a:p>
                      <a:pPr marL="731520" marR="0" lvl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Autumn 2024 on-line, asynchronous</a:t>
                      </a:r>
                    </a:p>
                    <a:p>
                      <a:pPr marL="731520" marR="0" lvl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Instructor: Aaron Karp</a:t>
                      </a:r>
                    </a:p>
                    <a:p>
                      <a:pPr marL="731520" marR="0" lvl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 course; meets ODU writing requirements.</a:t>
                      </a:r>
                    </a:p>
                    <a:p>
                      <a:pPr marL="731520" marR="0" lvl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US" sz="26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Consolas" panose="020B0609020204030204" pitchFamily="49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onsolas" panose="020B0609020204030204" pitchFamily="49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4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uit, necktie&#10;&#10;Description automatically generated">
            <a:extLst>
              <a:ext uri="{FF2B5EF4-FFF2-40B4-BE49-F238E27FC236}">
                <a16:creationId xmlns:a16="http://schemas.microsoft.com/office/drawing/2014/main" id="{D191C010-A3D9-415F-B7AF-6B0CA66E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33">
            <a:off x="206526" y="1488981"/>
            <a:ext cx="3213577" cy="1606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79A9F-463D-4BC7-BEE4-C12EB8B8CC1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93602" y="96003"/>
            <a:ext cx="9144000" cy="8826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 331 State and Local Politics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F17E2B-17E1-4472-A8E5-A5A98D11B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927">
            <a:off x="9088665" y="1223796"/>
            <a:ext cx="2833603" cy="2125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7DEA3-C231-4EB8-AF50-E18030D2023E}"/>
              </a:ext>
            </a:extLst>
          </p:cNvPr>
          <p:cNvSpPr txBox="1"/>
          <p:nvPr/>
        </p:nvSpPr>
        <p:spPr>
          <a:xfrm>
            <a:off x="2235200" y="2814335"/>
            <a:ext cx="709805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state legislative elections impact Virginia?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the influx of female legislators impact the operation of our government?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marijuana legalization in Virginia look like?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more important in your daily life – the Federal government or the American state governments?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B3202-5C4F-433C-BC55-52340F8E7B7D}"/>
              </a:ext>
            </a:extLst>
          </p:cNvPr>
          <p:cNvSpPr txBox="1"/>
          <p:nvPr/>
        </p:nvSpPr>
        <p:spPr>
          <a:xfrm>
            <a:off x="2621739" y="6031164"/>
            <a:ext cx="6711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Come answer these questions and many more as we examine the uniqueness and oddity of the American states!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92D678-F0CA-4AF6-BC08-41DF7AD80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57" y="4507535"/>
            <a:ext cx="2839107" cy="175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B8847-1121-41C4-8869-A1BA19F76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7" y="4063919"/>
            <a:ext cx="2378197" cy="196724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F4B45BF-7FCE-6F30-8518-B7167EA4AF94}"/>
              </a:ext>
            </a:extLst>
          </p:cNvPr>
          <p:cNvSpPr txBox="1">
            <a:spLocks/>
          </p:cNvSpPr>
          <p:nvPr/>
        </p:nvSpPr>
        <p:spPr>
          <a:xfrm>
            <a:off x="1524000" y="1036386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Dr. Benjamin Melusky</a:t>
            </a:r>
          </a:p>
          <a:p>
            <a:pPr marL="0" indent="0" algn="ctr">
              <a:buNone/>
            </a:pPr>
            <a:r>
              <a:rPr lang="en-US" dirty="0"/>
              <a:t>MWF 12:00 - 12:50 pm</a:t>
            </a:r>
          </a:p>
        </p:txBody>
      </p:sp>
    </p:spTree>
    <p:extLst>
      <p:ext uri="{BB962C8B-B14F-4D97-AF65-F5344CB8AC3E}">
        <p14:creationId xmlns:p14="http://schemas.microsoft.com/office/powerpoint/2010/main" val="257993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366" y="496468"/>
            <a:ext cx="4895194" cy="106404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 438/538 Law in </a:t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&amp; Film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02" y="229868"/>
            <a:ext cx="6416498" cy="4594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C6951A-1337-D41D-3A9A-1C57C666F5E9}"/>
              </a:ext>
            </a:extLst>
          </p:cNvPr>
          <p:cNvSpPr txBox="1"/>
          <p:nvPr/>
        </p:nvSpPr>
        <p:spPr>
          <a:xfrm>
            <a:off x="6624321" y="5396960"/>
            <a:ext cx="5212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Gregory Peck as Atticus Finch, the fictional lawyer in the 1962 film version</a:t>
            </a:r>
            <a:r>
              <a:rPr lang="en-US" baseline="0" dirty="0"/>
              <a:t> of</a:t>
            </a:r>
            <a:r>
              <a:rPr lang="en-US" dirty="0"/>
              <a:t> </a:t>
            </a:r>
            <a:r>
              <a:rPr lang="en-US" i="1" dirty="0"/>
              <a:t>To Kill a Mockingbird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EDA5B0-5B84-634E-6A80-8B48FAAC1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39921"/>
              </p:ext>
            </p:extLst>
          </p:nvPr>
        </p:nvGraphicFramePr>
        <p:xfrm>
          <a:off x="355600" y="3101961"/>
          <a:ext cx="5843375" cy="3444240"/>
        </p:xfrm>
        <a:graphic>
          <a:graphicData uri="http://schemas.openxmlformats.org/drawingml/2006/table">
            <a:tbl>
              <a:tblPr firstRow="1" firstCol="1" bandRow="1"/>
              <a:tblGrid>
                <a:gridCol w="5843375">
                  <a:extLst>
                    <a:ext uri="{9D8B030D-6E8A-4147-A177-3AD203B41FA5}">
                      <a16:colId xmlns:a16="http://schemas.microsoft.com/office/drawing/2014/main" val="604553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Fall 2024 In-Person Wed 4:30-7:10 pm </a:t>
                      </a: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With Dr. Michelle M. Kundmueller </a:t>
                      </a: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Study law through the lens of fiction:  movies, novels, plays, &amp; short stories.</a:t>
                      </a: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Identify and build skills necessary to succeed as an attorney.</a:t>
                      </a: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Think critically about the relationships among law, politics, justice, and democracy.</a:t>
                      </a:r>
                    </a:p>
                    <a:p>
                      <a:pPr marL="468630" marR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80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D5609-6D24-4E08-A695-38D92E42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010" y="0"/>
            <a:ext cx="7899150" cy="68580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EC76625-27EC-479F-A96C-11A5ED83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595"/>
            <a:ext cx="4165600" cy="67290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Featured Autumn Courses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B8CE6D-C57F-4463-9367-34251F3C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37801"/>
              </p:ext>
            </p:extLst>
          </p:nvPr>
        </p:nvGraphicFramePr>
        <p:xfrm>
          <a:off x="177137" y="1396683"/>
          <a:ext cx="6201266" cy="3632517"/>
        </p:xfrm>
        <a:graphic>
          <a:graphicData uri="http://schemas.openxmlformats.org/drawingml/2006/table">
            <a:tbl>
              <a:tblPr firstRow="1" firstCol="1" bandRow="1"/>
              <a:tblGrid>
                <a:gridCol w="6201266">
                  <a:extLst>
                    <a:ext uri="{9D8B030D-6E8A-4147-A177-3AD203B41FA5}">
                      <a16:colId xmlns:a16="http://schemas.microsoft.com/office/drawing/2014/main" val="1593865396"/>
                    </a:ext>
                  </a:extLst>
                </a:gridCol>
              </a:tblGrid>
              <a:tr h="3632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charset="0"/>
                        <a:cs typeface="Times New Roman" panose="02020603050405020304" pitchFamily="18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3" action="ppaction://hlinksldjump"/>
                        </a:rPr>
                        <a:t>POLS 100S Intro to International Politics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4" action="ppaction://hlinksldjump"/>
                        </a:rPr>
                        <a:t>POLS 101S Intro to American Politics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5" action="ppaction://hlinksldjump"/>
                        </a:rPr>
                        <a:t>POLS 102S Intro to Comparative Politics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6" action="ppaction://hlinksldjump"/>
                        </a:rPr>
                        <a:t>POLS 300 Public Policy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7" action="ppaction://hlinksldjump"/>
                        </a:rPr>
                        <a:t>POLS 301W Public Law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8" action="ppaction://hlinksldjump"/>
                        </a:rPr>
                        <a:t>POLS 312 American Political Thought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9" action="ppaction://hlinksldjump"/>
                        </a:rPr>
                        <a:t>POLS 314 European Politics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10" action="ppaction://hlinksldjump"/>
                        </a:rPr>
                        <a:t>POLS 326W American Foreign Policy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11" action="ppaction://hlinksldjump"/>
                        </a:rPr>
                        <a:t>POLS 331 State and Local Politics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  <a:p>
                      <a:pPr marL="64008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12" action="ppaction://hlinksldjump"/>
                        </a:rPr>
                        <a:t>POLS 438/538</a:t>
                      </a:r>
                      <a:r>
                        <a:rPr lang="en-US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  <a:hlinkClick r:id="rId12" action="ppaction://hlinksldjump"/>
                        </a:rPr>
                        <a:t> Law in Literature &amp; Film</a:t>
                      </a:r>
                      <a:endParaRPr lang="en-US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80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1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353"/>
            <a:ext cx="9001760" cy="1051243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POLS 100S Intro to International Politics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men sitting at a podium with microphones&#10;&#10;Description automatically generated with low confidence">
            <a:extLst>
              <a:ext uri="{FF2B5EF4-FFF2-40B4-BE49-F238E27FC236}">
                <a16:creationId xmlns:a16="http://schemas.microsoft.com/office/drawing/2014/main" id="{456BEF22-2D9D-457C-E147-723B3B29B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" y="3450195"/>
            <a:ext cx="5112987" cy="34078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1464F6D-678F-C5AD-2F6B-1281759ED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26087"/>
              </p:ext>
            </p:extLst>
          </p:nvPr>
        </p:nvGraphicFramePr>
        <p:xfrm>
          <a:off x="4207624" y="1550455"/>
          <a:ext cx="7895368" cy="2499360"/>
        </p:xfrm>
        <a:graphic>
          <a:graphicData uri="http://schemas.openxmlformats.org/drawingml/2006/table">
            <a:tbl>
              <a:tblPr firstRow="1" firstCol="1" bandRow="1"/>
              <a:tblGrid>
                <a:gridCol w="7895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9009">
                <a:tc>
                  <a:txBody>
                    <a:bodyPr/>
                    <a:lstStyle/>
                    <a:p>
                      <a:pPr marL="44577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Consolas" panose="020B0609020204030204" pitchFamily="49" charset="0"/>
                      </a:endParaRP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Autumn 2024: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person with Dr. Georg Menz, 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MWF 10.00-10.50, and 11.00-11.50.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On-line, asynchronous 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with Prof. Aaron Karp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E7F8DA7-B1C0-9401-3445-D3A7CFF4A044}"/>
              </a:ext>
            </a:extLst>
          </p:cNvPr>
          <p:cNvSpPr txBox="1"/>
          <p:nvPr/>
        </p:nvSpPr>
        <p:spPr>
          <a:xfrm>
            <a:off x="6751024" y="4553380"/>
            <a:ext cx="56286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Three leaders doing international politics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Australian Prime Minister Anthony Albanese,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 President Joe Biden, and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British Prime Minister Rishi Sunak,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 March 2023.</a:t>
            </a:r>
          </a:p>
        </p:txBody>
      </p:sp>
    </p:spTree>
    <p:extLst>
      <p:ext uri="{BB962C8B-B14F-4D97-AF65-F5344CB8AC3E}">
        <p14:creationId xmlns:p14="http://schemas.microsoft.com/office/powerpoint/2010/main" val="253463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D9E4-5C83-FF49-146A-51505F65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 101S Intro to American Politics</a:t>
            </a:r>
          </a:p>
        </p:txBody>
      </p:sp>
      <p:pic>
        <p:nvPicPr>
          <p:cNvPr id="5" name="Picture 4" descr="A painting of a group of people on a boat&#10;&#10;Description automatically generated">
            <a:extLst>
              <a:ext uri="{FF2B5EF4-FFF2-40B4-BE49-F238E27FC236}">
                <a16:creationId xmlns:a16="http://schemas.microsoft.com/office/drawing/2014/main" id="{F4E0D367-0F7C-2C87-9C02-7E1CC7D0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600"/>
            <a:ext cx="6466964" cy="3708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46B6882-2141-A469-87F5-06B026A2F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30022"/>
              </p:ext>
            </p:extLst>
          </p:nvPr>
        </p:nvGraphicFramePr>
        <p:xfrm>
          <a:off x="5215227" y="908368"/>
          <a:ext cx="5480050" cy="2636520"/>
        </p:xfrm>
        <a:graphic>
          <a:graphicData uri="http://schemas.openxmlformats.org/drawingml/2006/table">
            <a:tbl>
              <a:tblPr firstRow="1" firstCol="1" bandRow="1"/>
              <a:tblGrid>
                <a:gridCol w="5480050">
                  <a:extLst>
                    <a:ext uri="{9D8B030D-6E8A-4147-A177-3AD203B41FA5}">
                      <a16:colId xmlns:a16="http://schemas.microsoft.com/office/drawing/2014/main" val="4071467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288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468630" marR="0" indent="-2857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 person with Dr. Athena King, Tuesdays and Thursday, 11:00 - 12:15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468630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On-line asynchronous with Dr. Jesse Richman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28511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2112F44-EED1-254C-5D8A-61772C40E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CC0F0-9A7E-46F7-DB75-49B35637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86" y="2955608"/>
            <a:ext cx="5219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9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341AC1A-03BB-476E-A31A-A958E0859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636" y="-198054"/>
            <a:ext cx="10497256" cy="740982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481791-8D0B-443A-963A-AD9BACCC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0199"/>
            <a:ext cx="12192001" cy="97712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en-US" sz="3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POLS 102S</a:t>
            </a:r>
            <a:r>
              <a:rPr lang="en-US" sz="3600" b="1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Intro to Comparative Government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B9D8F8-9A41-49D1-9B68-92C20E7D9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65665"/>
              </p:ext>
            </p:extLst>
          </p:nvPr>
        </p:nvGraphicFramePr>
        <p:xfrm>
          <a:off x="138980" y="2217389"/>
          <a:ext cx="6417684" cy="2057400"/>
        </p:xfrm>
        <a:graphic>
          <a:graphicData uri="http://schemas.openxmlformats.org/drawingml/2006/table">
            <a:tbl>
              <a:tblPr firstRow="1" firstCol="1" bandRow="1"/>
              <a:tblGrid>
                <a:gridCol w="641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3923">
                <a:tc>
                  <a:txBody>
                    <a:bodyPr/>
                    <a:lstStyle/>
                    <a:p>
                      <a:pPr marL="44577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onsolas" panose="020B0609020204030204" pitchFamily="49" charset="0"/>
                      </a:endParaRP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Thursdays 4.30 - 7.10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pm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person w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ith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Amb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Christer Persson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And asynchronous on-line</a:t>
                      </a:r>
                    </a:p>
                    <a:p>
                      <a:pPr marL="548640" marR="0" indent="-1714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34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2" y="1240753"/>
            <a:ext cx="2206465" cy="1748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16" y="1027497"/>
            <a:ext cx="1964746" cy="1748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952"/>
            <a:ext cx="9144000" cy="80832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 300 Introduction to Public Policy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31978" y="1135602"/>
            <a:ext cx="672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Dr. Benjamin Melusky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 class: MWF 10:00 - 10:50 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And online asynchronous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18" y="4337258"/>
            <a:ext cx="2071119" cy="184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69" y="4449847"/>
            <a:ext cx="3169942" cy="1471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6638" y="2872749"/>
            <a:ext cx="7935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course examines </a:t>
            </a:r>
            <a:r>
              <a:rPr lang="en-US" sz="2800" b="1" u="sng" dirty="0"/>
              <a:t>how</a:t>
            </a:r>
            <a:r>
              <a:rPr lang="en-US" sz="2800" dirty="0"/>
              <a:t> and </a:t>
            </a:r>
            <a:r>
              <a:rPr lang="en-US" sz="2800" b="1" u="sng" dirty="0"/>
              <a:t>why</a:t>
            </a:r>
            <a:r>
              <a:rPr lang="en-US" sz="2800" dirty="0"/>
              <a:t> policy is made in the United States, and how policymakers can make better policies to address problems like COVID19.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BBD308-9AFB-431F-9F07-53F93394F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03" y="4449847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9338" y="237105"/>
            <a:ext cx="5819872" cy="106436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 301W Introduction to Public Law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2" y="1000096"/>
            <a:ext cx="7315200" cy="5620799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ED70B51-4B79-AA66-8CD6-66C7924E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84193ED-6429-C61A-072B-93852A691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2650"/>
              </p:ext>
            </p:extLst>
          </p:nvPr>
        </p:nvGraphicFramePr>
        <p:xfrm>
          <a:off x="984814" y="3429000"/>
          <a:ext cx="6342790" cy="2377440"/>
        </p:xfrm>
        <a:graphic>
          <a:graphicData uri="http://schemas.openxmlformats.org/drawingml/2006/table">
            <a:tbl>
              <a:tblPr firstRow="1" firstCol="1" bandRow="1"/>
              <a:tblGrid>
                <a:gridCol w="6342790">
                  <a:extLst>
                    <a:ext uri="{9D8B030D-6E8A-4147-A177-3AD203B41FA5}">
                      <a16:colId xmlns:a16="http://schemas.microsoft.com/office/drawing/2014/main" val="1154533966"/>
                    </a:ext>
                  </a:extLst>
                </a:gridCol>
              </a:tblGrid>
              <a:tr h="1216708">
                <a:tc>
                  <a:txBody>
                    <a:bodyPr/>
                    <a:lstStyle/>
                    <a:p>
                      <a:pPr marL="52578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2578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Overview of the United States Judiciary.</a:t>
                      </a:r>
                    </a:p>
                    <a:p>
                      <a:pPr marL="52578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 to legal writing &amp; reasoning.</a:t>
                      </a:r>
                    </a:p>
                    <a:p>
                      <a:pPr marL="52578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learn how the third branch of the US government operates.</a:t>
                      </a:r>
                    </a:p>
                    <a:p>
                      <a:pPr marL="52578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83732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1B8BA91-6C2D-96E0-3EFE-271CCA04F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583226"/>
              </p:ext>
            </p:extLst>
          </p:nvPr>
        </p:nvGraphicFramePr>
        <p:xfrm>
          <a:off x="349729" y="1933893"/>
          <a:ext cx="5819872" cy="1630680"/>
        </p:xfrm>
        <a:graphic>
          <a:graphicData uri="http://schemas.openxmlformats.org/drawingml/2006/table">
            <a:tbl>
              <a:tblPr firstRow="1" firstCol="1" bandRow="1"/>
              <a:tblGrid>
                <a:gridCol w="5819872">
                  <a:extLst>
                    <a:ext uri="{9D8B030D-6E8A-4147-A177-3AD203B41FA5}">
                      <a16:colId xmlns:a16="http://schemas.microsoft.com/office/drawing/2014/main" val="28212955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25780" marR="0" lvl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25780" marR="0" lvl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Thursday 4:20-7:00 pm in-person, </a:t>
                      </a:r>
                    </a:p>
                    <a:p>
                      <a:pPr marL="525780" marR="0" lvl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Dr. Michelle M. Kundmueller </a:t>
                      </a:r>
                    </a:p>
                    <a:p>
                      <a:pPr marL="525780" marR="0" indent="-34290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21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78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9C92F2-23C7-EE49-C771-79AB4B854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4449"/>
          <a:stretch/>
        </p:blipFill>
        <p:spPr>
          <a:xfrm>
            <a:off x="308" y="-40863"/>
            <a:ext cx="121916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45BC5-97AE-16C7-310A-1116C6DD1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160" y="499665"/>
            <a:ext cx="4797354" cy="1228675"/>
          </a:xfrm>
        </p:spPr>
        <p:txBody>
          <a:bodyPr anchor="b">
            <a:normAutofit/>
          </a:bodyPr>
          <a:lstStyle/>
          <a:p>
            <a:pPr marL="0" marR="0" indent="0" algn="l">
              <a:spcBef>
                <a:spcPts val="0"/>
              </a:spcBef>
              <a:spcAft>
                <a:spcPts val="85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POLS 312 American Political Thought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6944DD-17BE-1B95-CD30-C48A36CE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89" b="29289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6E8E124F-88A9-5C23-10BB-68F3C93C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8" r="3" b="23475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C3846-5D1A-81A2-4840-506339CD82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6" r="6" b="7006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BF42E5-8C9F-E419-7508-17C04A00263C}"/>
              </a:ext>
            </a:extLst>
          </p:cNvPr>
          <p:cNvSpPr txBox="1"/>
          <p:nvPr/>
        </p:nvSpPr>
        <p:spPr>
          <a:xfrm>
            <a:off x="492760" y="2897791"/>
            <a:ext cx="6558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Associate Professor Jesse Richman</a:t>
            </a:r>
            <a:br>
              <a:rPr lang="en-US" sz="2400" dirty="0"/>
            </a:br>
            <a:r>
              <a:rPr lang="en-US" sz="2400" dirty="0"/>
              <a:t>MWF 2:00 – 2:50</a:t>
            </a:r>
          </a:p>
          <a:p>
            <a:endParaRPr lang="en-US" sz="2400" dirty="0"/>
          </a:p>
          <a:p>
            <a:r>
              <a:rPr lang="en-US" sz="2400" dirty="0"/>
              <a:t>“Europe was created by history.  </a:t>
            </a:r>
          </a:p>
          <a:p>
            <a:r>
              <a:rPr lang="en-US" sz="2400" dirty="0"/>
              <a:t>America was created by philosophy.”</a:t>
            </a:r>
          </a:p>
          <a:p>
            <a:endParaRPr lang="en-US" sz="2400" dirty="0"/>
          </a:p>
          <a:p>
            <a:r>
              <a:rPr lang="en-US" sz="2400" dirty="0"/>
              <a:t>- Former British Prime Minister Margaret Thatcher</a:t>
            </a:r>
          </a:p>
        </p:txBody>
      </p:sp>
    </p:spTree>
    <p:extLst>
      <p:ext uri="{BB962C8B-B14F-4D97-AF65-F5344CB8AC3E}">
        <p14:creationId xmlns:p14="http://schemas.microsoft.com/office/powerpoint/2010/main" val="298306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625" y="146191"/>
            <a:ext cx="7001615" cy="1577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kern="1200" spc="-50" baseline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POLS 314</a:t>
            </a:r>
            <a:r>
              <a:rPr lang="en-US" sz="3600" b="1" kern="1200" spc="-5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kern="1200" spc="-50" baseline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European Politics </a:t>
            </a:r>
          </a:p>
        </p:txBody>
      </p:sp>
      <p:pic>
        <p:nvPicPr>
          <p:cNvPr id="6" name="Picture 5" descr="A crowd of people holding flags&#10;&#10;Description automatically generated">
            <a:extLst>
              <a:ext uri="{FF2B5EF4-FFF2-40B4-BE49-F238E27FC236}">
                <a16:creationId xmlns:a16="http://schemas.microsoft.com/office/drawing/2014/main" id="{583556F1-50B5-606C-8532-5965AF53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90" y="2570480"/>
            <a:ext cx="6359009" cy="426848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7F7EFF-C0E0-D66F-566B-CB736565E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82459"/>
              </p:ext>
            </p:extLst>
          </p:nvPr>
        </p:nvGraphicFramePr>
        <p:xfrm>
          <a:off x="252625" y="1503680"/>
          <a:ext cx="5843375" cy="1508760"/>
        </p:xfrm>
        <a:graphic>
          <a:graphicData uri="http://schemas.openxmlformats.org/drawingml/2006/table">
            <a:tbl>
              <a:tblPr firstRow="1" firstCol="1" bandRow="1"/>
              <a:tblGrid>
                <a:gridCol w="5843375">
                  <a:extLst>
                    <a:ext uri="{9D8B030D-6E8A-4147-A177-3AD203B41FA5}">
                      <a16:colId xmlns:a16="http://schemas.microsoft.com/office/drawing/2014/main" val="604553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In-person with  Dr. Georg Menz </a:t>
                      </a:r>
                    </a:p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Tue-Thurs 11.00-12.15 </a:t>
                      </a:r>
                    </a:p>
                    <a:p>
                      <a:pPr marL="468630" marR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34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01E9B4-5525-0A54-6882-157FB058E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36150"/>
              </p:ext>
            </p:extLst>
          </p:nvPr>
        </p:nvGraphicFramePr>
        <p:xfrm>
          <a:off x="557425" y="2888601"/>
          <a:ext cx="5843375" cy="2377440"/>
        </p:xfrm>
        <a:graphic>
          <a:graphicData uri="http://schemas.openxmlformats.org/drawingml/2006/table">
            <a:tbl>
              <a:tblPr firstRow="1" firstCol="1" bandRow="1"/>
              <a:tblGrid>
                <a:gridCol w="5843375">
                  <a:extLst>
                    <a:ext uri="{9D8B030D-6E8A-4147-A177-3AD203B41FA5}">
                      <a16:colId xmlns:a16="http://schemas.microsoft.com/office/drawing/2014/main" val="604553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Who governs in Europe?</a:t>
                      </a:r>
                    </a:p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What are the powers of the European Union and why is it so contested?</a:t>
                      </a:r>
                    </a:p>
                    <a:p>
                      <a:pPr marL="468630" marR="0" lvl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How is Europe addressing the challenge of sustainable energy? </a:t>
                      </a:r>
                    </a:p>
                    <a:p>
                      <a:pPr marL="468630" marR="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210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19542</TotalTime>
  <Words>649</Words>
  <Application>Microsoft Office PowerPoint</Application>
  <PresentationFormat>Widescreen</PresentationFormat>
  <Paragraphs>106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Office Theme</vt:lpstr>
      <vt:lpstr>Political Science Autumn 2024 Featured Courses</vt:lpstr>
      <vt:lpstr>Featured Autumn Courses</vt:lpstr>
      <vt:lpstr>POLS 100S Intro to International Politics</vt:lpstr>
      <vt:lpstr>POLS 101S Intro to American Politics</vt:lpstr>
      <vt:lpstr>POLS 102S Intro to Comparative Government </vt:lpstr>
      <vt:lpstr>POLS 300 Introduction to Public Policy</vt:lpstr>
      <vt:lpstr>POLS 301W Introduction to Public Law</vt:lpstr>
      <vt:lpstr>POLS 312 American Political Thought</vt:lpstr>
      <vt:lpstr>POLS 314 European Politics </vt:lpstr>
      <vt:lpstr>POLS 326W American Foreign Policy</vt:lpstr>
      <vt:lpstr>POLS 331 State and Local Politics</vt:lpstr>
      <vt:lpstr>POLS 438/538 Law in  Literature &amp; Film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 425 W  Cybersecurity Strategy and Policy</dc:title>
  <dc:creator>Karahan, SALTUK</dc:creator>
  <cp:lastModifiedBy>Karp, Aaron</cp:lastModifiedBy>
  <cp:revision>85</cp:revision>
  <dcterms:created xsi:type="dcterms:W3CDTF">2021-03-10T18:26:25Z</dcterms:created>
  <dcterms:modified xsi:type="dcterms:W3CDTF">2024-03-10T16:23:50Z</dcterms:modified>
</cp:coreProperties>
</file>