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0" r:id="rId14"/>
    <p:sldId id="269" r:id="rId15"/>
  </p:sldIdLst>
  <p:sldSz cx="12192000" cy="6858000"/>
  <p:notesSz cx="7010400" cy="9296400"/>
  <p:embeddedFontLs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
      <p:font typeface="Trebuchet MS" panose="020B0603020202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33BkgQUpDYuDNsgRlkR5pNoPk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95B0C2-1EC4-4219-BC45-C351BEA31F9D}">
  <a:tblStyle styleId="{5495B0C2-1EC4-4219-BC45-C351BEA31F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1" name="Google Shape;36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823ccb95ac_0_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823ccb95ac_0_3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4" name="Google Shape;494;g823ccb95ac_0_3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6" name="Google Shape;506;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8" name="Google Shape;518;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be10022f6_4_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9" name="Google Shape;539;g8be10022f6_4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2" name="Google Shape;532;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2" name="Google Shape;382;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2" name="Google Shape;392;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1" name="Google Shape;401;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7" name="Google Shape;417;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5" name="Google Shape;445;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7" name="Google Shape;457;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823ccb95ac_0_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823ccb95ac_0_2: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0" name="Google Shape;470;g823ccb95ac_0_2: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23ccb95ac_0_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23ccb95ac_0_14: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2" name="Google Shape;482;g823ccb95ac_0_1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17"/>
        <p:cNvGrpSpPr/>
        <p:nvPr/>
      </p:nvGrpSpPr>
      <p:grpSpPr>
        <a:xfrm>
          <a:off x="0" y="0"/>
          <a:ext cx="0" cy="0"/>
          <a:chOff x="0" y="0"/>
          <a:chExt cx="0" cy="0"/>
        </a:xfrm>
      </p:grpSpPr>
      <p:pic>
        <p:nvPicPr>
          <p:cNvPr id="18" name="Google Shape;18;p14"/>
          <p:cNvPicPr preferRelativeResize="0"/>
          <p:nvPr/>
        </p:nvPicPr>
        <p:blipFill rotWithShape="1">
          <a:blip r:embed="rId2">
            <a:alphaModFix/>
          </a:blip>
          <a:srcRect r="26038"/>
          <a:stretch/>
        </p:blipFill>
        <p:spPr>
          <a:xfrm>
            <a:off x="4456206" y="-29166"/>
            <a:ext cx="7735796" cy="6915954"/>
          </a:xfrm>
          <a:prstGeom prst="rect">
            <a:avLst/>
          </a:prstGeom>
          <a:noFill/>
          <a:ln>
            <a:noFill/>
          </a:ln>
        </p:spPr>
      </p:pic>
      <p:sp>
        <p:nvSpPr>
          <p:cNvPr id="19" name="Google Shape;19;p14"/>
          <p:cNvSpPr/>
          <p:nvPr/>
        </p:nvSpPr>
        <p:spPr>
          <a:xfrm>
            <a:off x="4734038" y="25400"/>
            <a:ext cx="2476500" cy="6858000"/>
          </a:xfrm>
          <a:custGeom>
            <a:avLst/>
            <a:gdLst/>
            <a:ahLst/>
            <a:cxnLst/>
            <a:rect l="l" t="t" r="r" b="b"/>
            <a:pathLst>
              <a:path w="2476500" h="6858000" extrusionOk="0">
                <a:moveTo>
                  <a:pt x="0" y="0"/>
                </a:moveTo>
                <a:lnTo>
                  <a:pt x="2476500" y="6858000"/>
                </a:lnTo>
                <a:lnTo>
                  <a:pt x="0" y="685800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14"/>
          <p:cNvSpPr/>
          <p:nvPr/>
        </p:nvSpPr>
        <p:spPr>
          <a:xfrm flipH="1">
            <a:off x="1" y="-27642"/>
            <a:ext cx="8137635" cy="6906809"/>
          </a:xfrm>
          <a:custGeom>
            <a:avLst/>
            <a:gdLst/>
            <a:ahLst/>
            <a:cxnLst/>
            <a:rect l="l" t="t" r="r" b="b"/>
            <a:pathLst>
              <a:path w="11047648" h="6652412" extrusionOk="0">
                <a:moveTo>
                  <a:pt x="0" y="0"/>
                </a:moveTo>
                <a:lnTo>
                  <a:pt x="11046873" y="2995"/>
                </a:lnTo>
                <a:cubicBezTo>
                  <a:pt x="11049558" y="2216729"/>
                  <a:pt x="11044188" y="4438678"/>
                  <a:pt x="11046873" y="6652412"/>
                </a:cubicBezTo>
                <a:lnTo>
                  <a:pt x="3212636" y="6652412"/>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14"/>
          <p:cNvSpPr txBox="1">
            <a:spLocks noGrp="1"/>
          </p:cNvSpPr>
          <p:nvPr>
            <p:ph type="title"/>
          </p:nvPr>
        </p:nvSpPr>
        <p:spPr>
          <a:xfrm>
            <a:off x="535627" y="1602688"/>
            <a:ext cx="6116133" cy="159348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4"/>
          <p:cNvSpPr txBox="1">
            <a:spLocks noGrp="1"/>
          </p:cNvSpPr>
          <p:nvPr>
            <p:ph type="body" idx="1"/>
          </p:nvPr>
        </p:nvSpPr>
        <p:spPr>
          <a:xfrm>
            <a:off x="535627" y="4438145"/>
            <a:ext cx="5458837" cy="93542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lt1"/>
              </a:buClr>
              <a:buSzPts val="2200"/>
              <a:buChar char="•"/>
              <a:defRPr sz="22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14" descr="ODU_sig_REV-01.eps"/>
          <p:cNvPicPr preferRelativeResize="0"/>
          <p:nvPr/>
        </p:nvPicPr>
        <p:blipFill rotWithShape="1">
          <a:blip r:embed="rId3">
            <a:alphaModFix/>
          </a:blip>
          <a:srcRect/>
          <a:stretch/>
        </p:blipFill>
        <p:spPr>
          <a:xfrm>
            <a:off x="535625" y="458549"/>
            <a:ext cx="1825083" cy="767281"/>
          </a:xfrm>
          <a:prstGeom prst="rect">
            <a:avLst/>
          </a:prstGeom>
          <a:noFill/>
          <a:ln>
            <a:noFill/>
          </a:ln>
        </p:spPr>
      </p:pic>
      <p:sp>
        <p:nvSpPr>
          <p:cNvPr id="24" name="Google Shape;24;p14"/>
          <p:cNvSpPr txBox="1">
            <a:spLocks noGrp="1"/>
          </p:cNvSpPr>
          <p:nvPr>
            <p:ph type="body" idx="2"/>
          </p:nvPr>
        </p:nvSpPr>
        <p:spPr>
          <a:xfrm>
            <a:off x="535626" y="5459635"/>
            <a:ext cx="4300215" cy="430926"/>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4" name="Google Shape;84;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A">
  <p:cSld name="Cover A">
    <p:spTree>
      <p:nvGrpSpPr>
        <p:cNvPr id="1" name="Shape 100"/>
        <p:cNvGrpSpPr/>
        <p:nvPr/>
      </p:nvGrpSpPr>
      <p:grpSpPr>
        <a:xfrm>
          <a:off x="0" y="0"/>
          <a:ext cx="0" cy="0"/>
          <a:chOff x="0" y="0"/>
          <a:chExt cx="0" cy="0"/>
        </a:xfrm>
      </p:grpSpPr>
      <p:sp>
        <p:nvSpPr>
          <p:cNvPr id="101" name="Google Shape;101;p27"/>
          <p:cNvSpPr/>
          <p:nvPr/>
        </p:nvSpPr>
        <p:spPr>
          <a:xfrm>
            <a:off x="8775702" y="12700"/>
            <a:ext cx="2476500" cy="6858000"/>
          </a:xfrm>
          <a:custGeom>
            <a:avLst/>
            <a:gdLst/>
            <a:ahLst/>
            <a:cxnLst/>
            <a:rect l="l" t="t" r="r" b="b"/>
            <a:pathLst>
              <a:path w="2476500" h="6858000" extrusionOk="0">
                <a:moveTo>
                  <a:pt x="0" y="0"/>
                </a:moveTo>
                <a:lnTo>
                  <a:pt x="2476500" y="6858000"/>
                </a:lnTo>
                <a:lnTo>
                  <a:pt x="0" y="685800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7"/>
          <p:cNvSpPr/>
          <p:nvPr/>
        </p:nvSpPr>
        <p:spPr>
          <a:xfrm flipH="1">
            <a:off x="4054365" y="-3766"/>
            <a:ext cx="8137635" cy="6870233"/>
          </a:xfrm>
          <a:custGeom>
            <a:avLst/>
            <a:gdLst/>
            <a:ahLst/>
            <a:cxnLst/>
            <a:rect l="l" t="t" r="r" b="b"/>
            <a:pathLst>
              <a:path w="11047648" h="6652412" extrusionOk="0">
                <a:moveTo>
                  <a:pt x="0" y="0"/>
                </a:moveTo>
                <a:lnTo>
                  <a:pt x="11046873" y="2995"/>
                </a:lnTo>
                <a:cubicBezTo>
                  <a:pt x="11049558" y="2216729"/>
                  <a:pt x="11044188" y="4438678"/>
                  <a:pt x="11046873" y="6652412"/>
                </a:cubicBezTo>
                <a:lnTo>
                  <a:pt x="3212636" y="6652412"/>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27"/>
          <p:cNvSpPr txBox="1">
            <a:spLocks noGrp="1"/>
          </p:cNvSpPr>
          <p:nvPr>
            <p:ph type="title"/>
          </p:nvPr>
        </p:nvSpPr>
        <p:spPr>
          <a:xfrm>
            <a:off x="4589991" y="1615388"/>
            <a:ext cx="6116133" cy="159348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7"/>
          <p:cNvSpPr txBox="1">
            <a:spLocks noGrp="1"/>
          </p:cNvSpPr>
          <p:nvPr>
            <p:ph type="body" idx="1"/>
          </p:nvPr>
        </p:nvSpPr>
        <p:spPr>
          <a:xfrm>
            <a:off x="4589991" y="4450845"/>
            <a:ext cx="5458837" cy="93542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lt1"/>
              </a:buClr>
              <a:buSzPts val="2200"/>
              <a:buChar char="•"/>
              <a:defRPr sz="22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5" name="Google Shape;105;p27" descr="ODU_sig_REV-01.eps"/>
          <p:cNvPicPr preferRelativeResize="0"/>
          <p:nvPr/>
        </p:nvPicPr>
        <p:blipFill rotWithShape="1">
          <a:blip r:embed="rId2">
            <a:alphaModFix/>
          </a:blip>
          <a:srcRect/>
          <a:stretch/>
        </p:blipFill>
        <p:spPr>
          <a:xfrm>
            <a:off x="4589989" y="471249"/>
            <a:ext cx="1825083" cy="767281"/>
          </a:xfrm>
          <a:prstGeom prst="rect">
            <a:avLst/>
          </a:prstGeom>
          <a:noFill/>
          <a:ln>
            <a:noFill/>
          </a:ln>
        </p:spPr>
      </p:pic>
      <p:sp>
        <p:nvSpPr>
          <p:cNvPr id="106" name="Google Shape;106;p27"/>
          <p:cNvSpPr txBox="1">
            <a:spLocks noGrp="1"/>
          </p:cNvSpPr>
          <p:nvPr>
            <p:ph type="body" idx="2"/>
          </p:nvPr>
        </p:nvSpPr>
        <p:spPr>
          <a:xfrm>
            <a:off x="4589991" y="5472335"/>
            <a:ext cx="4300215" cy="430926"/>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7"/>
          <p:cNvSpPr>
            <a:spLocks noGrp="1"/>
          </p:cNvSpPr>
          <p:nvPr>
            <p:ph type="pic" idx="3"/>
          </p:nvPr>
        </p:nvSpPr>
        <p:spPr>
          <a:xfrm>
            <a:off x="3" y="0"/>
            <a:ext cx="4059935"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C">
  <p:cSld name="Cover C">
    <p:spTree>
      <p:nvGrpSpPr>
        <p:cNvPr id="1" name="Shape 108"/>
        <p:cNvGrpSpPr/>
        <p:nvPr/>
      </p:nvGrpSpPr>
      <p:grpSpPr>
        <a:xfrm>
          <a:off x="0" y="0"/>
          <a:ext cx="0" cy="0"/>
          <a:chOff x="0" y="0"/>
          <a:chExt cx="0" cy="0"/>
        </a:xfrm>
      </p:grpSpPr>
      <p:sp>
        <p:nvSpPr>
          <p:cNvPr id="109" name="Google Shape;109;p28"/>
          <p:cNvSpPr/>
          <p:nvPr/>
        </p:nvSpPr>
        <p:spPr>
          <a:xfrm>
            <a:off x="7747002" y="12700"/>
            <a:ext cx="2476500" cy="6858000"/>
          </a:xfrm>
          <a:custGeom>
            <a:avLst/>
            <a:gdLst/>
            <a:ahLst/>
            <a:cxnLst/>
            <a:rect l="l" t="t" r="r" b="b"/>
            <a:pathLst>
              <a:path w="2476500" h="6858000" extrusionOk="0">
                <a:moveTo>
                  <a:pt x="0" y="0"/>
                </a:moveTo>
                <a:lnTo>
                  <a:pt x="2476500" y="6858000"/>
                </a:lnTo>
                <a:lnTo>
                  <a:pt x="0" y="685800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28"/>
          <p:cNvSpPr/>
          <p:nvPr/>
        </p:nvSpPr>
        <p:spPr>
          <a:xfrm flipH="1">
            <a:off x="-815" y="-3766"/>
            <a:ext cx="11612244" cy="6870233"/>
          </a:xfrm>
          <a:custGeom>
            <a:avLst/>
            <a:gdLst/>
            <a:ahLst/>
            <a:cxnLst/>
            <a:rect l="l" t="t" r="r" b="b"/>
            <a:pathLst>
              <a:path w="11047648" h="6652412" extrusionOk="0">
                <a:moveTo>
                  <a:pt x="0" y="0"/>
                </a:moveTo>
                <a:lnTo>
                  <a:pt x="11046873" y="2995"/>
                </a:lnTo>
                <a:cubicBezTo>
                  <a:pt x="11049558" y="2216729"/>
                  <a:pt x="11044188" y="4438678"/>
                  <a:pt x="11046873" y="6652412"/>
                </a:cubicBezTo>
                <a:lnTo>
                  <a:pt x="3212636" y="6652412"/>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28"/>
          <p:cNvSpPr txBox="1">
            <a:spLocks noGrp="1"/>
          </p:cNvSpPr>
          <p:nvPr>
            <p:ph type="title"/>
          </p:nvPr>
        </p:nvSpPr>
        <p:spPr>
          <a:xfrm>
            <a:off x="757621" y="1615388"/>
            <a:ext cx="7006312" cy="159348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8"/>
          <p:cNvSpPr txBox="1">
            <a:spLocks noGrp="1"/>
          </p:cNvSpPr>
          <p:nvPr>
            <p:ph type="body" idx="1"/>
          </p:nvPr>
        </p:nvSpPr>
        <p:spPr>
          <a:xfrm>
            <a:off x="757621" y="4450845"/>
            <a:ext cx="6938579" cy="93542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lt1"/>
              </a:buClr>
              <a:buSzPts val="2200"/>
              <a:buChar char="•"/>
              <a:defRPr sz="22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3" name="Google Shape;113;p28" descr="ODU_sig_REV-01.eps"/>
          <p:cNvPicPr preferRelativeResize="0"/>
          <p:nvPr/>
        </p:nvPicPr>
        <p:blipFill rotWithShape="1">
          <a:blip r:embed="rId2">
            <a:alphaModFix/>
          </a:blip>
          <a:srcRect/>
          <a:stretch/>
        </p:blipFill>
        <p:spPr>
          <a:xfrm>
            <a:off x="757621" y="471249"/>
            <a:ext cx="1825083" cy="767281"/>
          </a:xfrm>
          <a:prstGeom prst="rect">
            <a:avLst/>
          </a:prstGeom>
          <a:noFill/>
          <a:ln>
            <a:noFill/>
          </a:ln>
        </p:spPr>
      </p:pic>
      <p:sp>
        <p:nvSpPr>
          <p:cNvPr id="114" name="Google Shape;114;p28"/>
          <p:cNvSpPr txBox="1">
            <a:spLocks noGrp="1"/>
          </p:cNvSpPr>
          <p:nvPr>
            <p:ph type="body" idx="2"/>
          </p:nvPr>
        </p:nvSpPr>
        <p:spPr>
          <a:xfrm>
            <a:off x="757622" y="5472335"/>
            <a:ext cx="6938577" cy="430926"/>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Photos, Content - Light Blue">
  <p:cSld name="Title, 2 Photos, Content - Light Blue">
    <p:spTree>
      <p:nvGrpSpPr>
        <p:cNvPr id="1" name="Shape 115"/>
        <p:cNvGrpSpPr/>
        <p:nvPr/>
      </p:nvGrpSpPr>
      <p:grpSpPr>
        <a:xfrm>
          <a:off x="0" y="0"/>
          <a:ext cx="0" cy="0"/>
          <a:chOff x="0" y="0"/>
          <a:chExt cx="0" cy="0"/>
        </a:xfrm>
      </p:grpSpPr>
      <p:sp>
        <p:nvSpPr>
          <p:cNvPr id="116" name="Google Shape;116;p29"/>
          <p:cNvSpPr/>
          <p:nvPr/>
        </p:nvSpPr>
        <p:spPr>
          <a:xfrm>
            <a:off x="5639264" y="4838703"/>
            <a:ext cx="2019301" cy="201930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 name="Google Shape;117;p29"/>
          <p:cNvSpPr txBox="1">
            <a:spLocks noGrp="1"/>
          </p:cNvSpPr>
          <p:nvPr>
            <p:ph type="title"/>
          </p:nvPr>
        </p:nvSpPr>
        <p:spPr>
          <a:xfrm>
            <a:off x="6085386" y="762000"/>
            <a:ext cx="5664071" cy="129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29"/>
          <p:cNvSpPr txBox="1">
            <a:spLocks noGrp="1"/>
          </p:cNvSpPr>
          <p:nvPr>
            <p:ph type="body" idx="1"/>
          </p:nvPr>
        </p:nvSpPr>
        <p:spPr>
          <a:xfrm>
            <a:off x="6085840" y="2233250"/>
            <a:ext cx="5663248" cy="39484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9"/>
          <p:cNvSpPr>
            <a:spLocks noGrp="1"/>
          </p:cNvSpPr>
          <p:nvPr>
            <p:ph type="pic" idx="2"/>
          </p:nvPr>
        </p:nvSpPr>
        <p:spPr>
          <a:xfrm>
            <a:off x="2" y="1"/>
            <a:ext cx="5635625" cy="333028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9"/>
          <p:cNvSpPr>
            <a:spLocks noGrp="1"/>
          </p:cNvSpPr>
          <p:nvPr>
            <p:ph type="pic" idx="3"/>
          </p:nvPr>
        </p:nvSpPr>
        <p:spPr>
          <a:xfrm>
            <a:off x="-1" y="3393327"/>
            <a:ext cx="5635625" cy="34646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Photos, Content - Aqua">
  <p:cSld name="Title, 2 Photos, Content - Aqua">
    <p:spTree>
      <p:nvGrpSpPr>
        <p:cNvPr id="1" name="Shape 122"/>
        <p:cNvGrpSpPr/>
        <p:nvPr/>
      </p:nvGrpSpPr>
      <p:grpSpPr>
        <a:xfrm>
          <a:off x="0" y="0"/>
          <a:ext cx="0" cy="0"/>
          <a:chOff x="0" y="0"/>
          <a:chExt cx="0" cy="0"/>
        </a:xfrm>
      </p:grpSpPr>
      <p:sp>
        <p:nvSpPr>
          <p:cNvPr id="123" name="Google Shape;123;p30"/>
          <p:cNvSpPr/>
          <p:nvPr/>
        </p:nvSpPr>
        <p:spPr>
          <a:xfrm>
            <a:off x="5639264" y="4838703"/>
            <a:ext cx="2019301" cy="2019301"/>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4" name="Google Shape;124;p30"/>
          <p:cNvSpPr txBox="1">
            <a:spLocks noGrp="1"/>
          </p:cNvSpPr>
          <p:nvPr>
            <p:ph type="title"/>
          </p:nvPr>
        </p:nvSpPr>
        <p:spPr>
          <a:xfrm>
            <a:off x="6085386" y="762000"/>
            <a:ext cx="5664071" cy="129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0"/>
          <p:cNvSpPr txBox="1">
            <a:spLocks noGrp="1"/>
          </p:cNvSpPr>
          <p:nvPr>
            <p:ph type="body" idx="1"/>
          </p:nvPr>
        </p:nvSpPr>
        <p:spPr>
          <a:xfrm>
            <a:off x="6085840" y="2233250"/>
            <a:ext cx="5663248" cy="39484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0"/>
          <p:cNvSpPr>
            <a:spLocks noGrp="1"/>
          </p:cNvSpPr>
          <p:nvPr>
            <p:ph type="pic" idx="2"/>
          </p:nvPr>
        </p:nvSpPr>
        <p:spPr>
          <a:xfrm>
            <a:off x="2" y="1"/>
            <a:ext cx="5635625" cy="333028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30"/>
          <p:cNvSpPr>
            <a:spLocks noGrp="1"/>
          </p:cNvSpPr>
          <p:nvPr>
            <p:ph type="pic" idx="3"/>
          </p:nvPr>
        </p:nvSpPr>
        <p:spPr>
          <a:xfrm>
            <a:off x="-1" y="3393327"/>
            <a:ext cx="5635625" cy="34646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Photos, Content - Green">
  <p:cSld name="Title, 2 Photos, Content - Green">
    <p:spTree>
      <p:nvGrpSpPr>
        <p:cNvPr id="1" name="Shape 129"/>
        <p:cNvGrpSpPr/>
        <p:nvPr/>
      </p:nvGrpSpPr>
      <p:grpSpPr>
        <a:xfrm>
          <a:off x="0" y="0"/>
          <a:ext cx="0" cy="0"/>
          <a:chOff x="0" y="0"/>
          <a:chExt cx="0" cy="0"/>
        </a:xfrm>
      </p:grpSpPr>
      <p:sp>
        <p:nvSpPr>
          <p:cNvPr id="130" name="Google Shape;130;p31"/>
          <p:cNvSpPr/>
          <p:nvPr/>
        </p:nvSpPr>
        <p:spPr>
          <a:xfrm>
            <a:off x="5639264" y="4838703"/>
            <a:ext cx="2019301" cy="2019301"/>
          </a:xfrm>
          <a:prstGeom prst="rtTriangl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1" name="Google Shape;131;p31"/>
          <p:cNvSpPr txBox="1">
            <a:spLocks noGrp="1"/>
          </p:cNvSpPr>
          <p:nvPr>
            <p:ph type="title"/>
          </p:nvPr>
        </p:nvSpPr>
        <p:spPr>
          <a:xfrm>
            <a:off x="6085386" y="762000"/>
            <a:ext cx="5664071" cy="129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31"/>
          <p:cNvSpPr txBox="1">
            <a:spLocks noGrp="1"/>
          </p:cNvSpPr>
          <p:nvPr>
            <p:ph type="body" idx="1"/>
          </p:nvPr>
        </p:nvSpPr>
        <p:spPr>
          <a:xfrm>
            <a:off x="6085840" y="2233250"/>
            <a:ext cx="5663248" cy="39484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1"/>
          <p:cNvSpPr>
            <a:spLocks noGrp="1"/>
          </p:cNvSpPr>
          <p:nvPr>
            <p:ph type="pic" idx="2"/>
          </p:nvPr>
        </p:nvSpPr>
        <p:spPr>
          <a:xfrm>
            <a:off x="2" y="1"/>
            <a:ext cx="5635625" cy="333028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1"/>
          <p:cNvSpPr>
            <a:spLocks noGrp="1"/>
          </p:cNvSpPr>
          <p:nvPr>
            <p:ph type="pic" idx="3"/>
          </p:nvPr>
        </p:nvSpPr>
        <p:spPr>
          <a:xfrm>
            <a:off x="-1" y="3393327"/>
            <a:ext cx="5635625" cy="34646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Photos, Content - Orange">
  <p:cSld name="Title, 2 Photos, Content - Orange">
    <p:spTree>
      <p:nvGrpSpPr>
        <p:cNvPr id="1" name="Shape 136"/>
        <p:cNvGrpSpPr/>
        <p:nvPr/>
      </p:nvGrpSpPr>
      <p:grpSpPr>
        <a:xfrm>
          <a:off x="0" y="0"/>
          <a:ext cx="0" cy="0"/>
          <a:chOff x="0" y="0"/>
          <a:chExt cx="0" cy="0"/>
        </a:xfrm>
      </p:grpSpPr>
      <p:sp>
        <p:nvSpPr>
          <p:cNvPr id="137" name="Google Shape;137;p32"/>
          <p:cNvSpPr/>
          <p:nvPr/>
        </p:nvSpPr>
        <p:spPr>
          <a:xfrm>
            <a:off x="5639264" y="4838703"/>
            <a:ext cx="2019301" cy="2019301"/>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8" name="Google Shape;138;p32"/>
          <p:cNvSpPr txBox="1">
            <a:spLocks noGrp="1"/>
          </p:cNvSpPr>
          <p:nvPr>
            <p:ph type="title"/>
          </p:nvPr>
        </p:nvSpPr>
        <p:spPr>
          <a:xfrm>
            <a:off x="6085386" y="762000"/>
            <a:ext cx="5664071" cy="129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32"/>
          <p:cNvSpPr txBox="1">
            <a:spLocks noGrp="1"/>
          </p:cNvSpPr>
          <p:nvPr>
            <p:ph type="body" idx="1"/>
          </p:nvPr>
        </p:nvSpPr>
        <p:spPr>
          <a:xfrm>
            <a:off x="6085840" y="2233250"/>
            <a:ext cx="5663248" cy="39484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32"/>
          <p:cNvSpPr>
            <a:spLocks noGrp="1"/>
          </p:cNvSpPr>
          <p:nvPr>
            <p:ph type="pic" idx="2"/>
          </p:nvPr>
        </p:nvSpPr>
        <p:spPr>
          <a:xfrm>
            <a:off x="2" y="1"/>
            <a:ext cx="5635625" cy="333028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2"/>
          <p:cNvSpPr>
            <a:spLocks noGrp="1"/>
          </p:cNvSpPr>
          <p:nvPr>
            <p:ph type="pic" idx="3"/>
          </p:nvPr>
        </p:nvSpPr>
        <p:spPr>
          <a:xfrm>
            <a:off x="-1" y="3393327"/>
            <a:ext cx="5635625" cy="34646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spTree>
      <p:nvGrpSpPr>
        <p:cNvPr id="1" name="Shape 25"/>
        <p:cNvGrpSpPr/>
        <p:nvPr/>
      </p:nvGrpSpPr>
      <p:grpSpPr>
        <a:xfrm>
          <a:off x="0" y="0"/>
          <a:ext cx="0" cy="0"/>
          <a:chOff x="0" y="0"/>
          <a:chExt cx="0" cy="0"/>
        </a:xfrm>
      </p:grpSpPr>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5"/>
          <p:cNvSpPr txBox="1">
            <a:spLocks noGrp="1"/>
          </p:cNvSpPr>
          <p:nvPr>
            <p:ph type="body" idx="1"/>
          </p:nvPr>
        </p:nvSpPr>
        <p:spPr>
          <a:xfrm>
            <a:off x="1706881" y="1470467"/>
            <a:ext cx="10046459" cy="473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p:nvPr/>
        </p:nvSpPr>
        <p:spPr>
          <a:xfrm>
            <a:off x="1" y="1554044"/>
            <a:ext cx="991515" cy="530955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15"/>
          <p:cNvSpPr/>
          <p:nvPr/>
        </p:nvSpPr>
        <p:spPr>
          <a:xfrm flipH="1">
            <a:off x="1" y="-5972"/>
            <a:ext cx="1671091" cy="6869567"/>
          </a:xfrm>
          <a:custGeom>
            <a:avLst/>
            <a:gdLst/>
            <a:ahLst/>
            <a:cxnLst/>
            <a:rect l="l" t="t" r="r" b="b"/>
            <a:pathLst>
              <a:path w="12204643" h="6644225" extrusionOk="0">
                <a:moveTo>
                  <a:pt x="0" y="0"/>
                </a:moveTo>
                <a:lnTo>
                  <a:pt x="12204643" y="5774"/>
                </a:lnTo>
                <a:lnTo>
                  <a:pt x="12204643" y="6644223"/>
                </a:lnTo>
                <a:lnTo>
                  <a:pt x="11159981" y="6644225"/>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15"/>
          <p:cNvSpPr txBox="1">
            <a:spLocks noGrp="1"/>
          </p:cNvSpPr>
          <p:nvPr>
            <p:ph type="title"/>
          </p:nvPr>
        </p:nvSpPr>
        <p:spPr>
          <a:xfrm>
            <a:off x="1718939" y="365126"/>
            <a:ext cx="10030519" cy="9713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Photos, Content - Purple">
  <p:cSld name="Title, 2 Photos, Content - Purple">
    <p:spTree>
      <p:nvGrpSpPr>
        <p:cNvPr id="1" name="Shape 143"/>
        <p:cNvGrpSpPr/>
        <p:nvPr/>
      </p:nvGrpSpPr>
      <p:grpSpPr>
        <a:xfrm>
          <a:off x="0" y="0"/>
          <a:ext cx="0" cy="0"/>
          <a:chOff x="0" y="0"/>
          <a:chExt cx="0" cy="0"/>
        </a:xfrm>
      </p:grpSpPr>
      <p:sp>
        <p:nvSpPr>
          <p:cNvPr id="144" name="Google Shape;144;p33"/>
          <p:cNvSpPr/>
          <p:nvPr/>
        </p:nvSpPr>
        <p:spPr>
          <a:xfrm>
            <a:off x="5639264" y="4838703"/>
            <a:ext cx="2019301" cy="2019301"/>
          </a:xfrm>
          <a:prstGeom prst="rtTriangl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5" name="Google Shape;145;p33"/>
          <p:cNvSpPr txBox="1">
            <a:spLocks noGrp="1"/>
          </p:cNvSpPr>
          <p:nvPr>
            <p:ph type="title"/>
          </p:nvPr>
        </p:nvSpPr>
        <p:spPr>
          <a:xfrm>
            <a:off x="6085386" y="762000"/>
            <a:ext cx="5664071" cy="129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33"/>
          <p:cNvSpPr txBox="1">
            <a:spLocks noGrp="1"/>
          </p:cNvSpPr>
          <p:nvPr>
            <p:ph type="body" idx="1"/>
          </p:nvPr>
        </p:nvSpPr>
        <p:spPr>
          <a:xfrm>
            <a:off x="6085840" y="2233250"/>
            <a:ext cx="5663248" cy="39484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33"/>
          <p:cNvSpPr>
            <a:spLocks noGrp="1"/>
          </p:cNvSpPr>
          <p:nvPr>
            <p:ph type="pic" idx="2"/>
          </p:nvPr>
        </p:nvSpPr>
        <p:spPr>
          <a:xfrm>
            <a:off x="2" y="1"/>
            <a:ext cx="5635625" cy="333028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3"/>
          <p:cNvSpPr>
            <a:spLocks noGrp="1"/>
          </p:cNvSpPr>
          <p:nvPr>
            <p:ph type="pic" idx="3"/>
          </p:nvPr>
        </p:nvSpPr>
        <p:spPr>
          <a:xfrm>
            <a:off x="-1" y="3393327"/>
            <a:ext cx="5635625" cy="34646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2 Photos, Content - Purple">
  <p:cSld name="1_Title, 2 Photos, Content - Purple">
    <p:spTree>
      <p:nvGrpSpPr>
        <p:cNvPr id="1" name="Shape 150"/>
        <p:cNvGrpSpPr/>
        <p:nvPr/>
      </p:nvGrpSpPr>
      <p:grpSpPr>
        <a:xfrm>
          <a:off x="0" y="0"/>
          <a:ext cx="0" cy="0"/>
          <a:chOff x="0" y="0"/>
          <a:chExt cx="0" cy="0"/>
        </a:xfrm>
      </p:grpSpPr>
      <p:sp>
        <p:nvSpPr>
          <p:cNvPr id="151" name="Google Shape;151;p34"/>
          <p:cNvSpPr/>
          <p:nvPr/>
        </p:nvSpPr>
        <p:spPr>
          <a:xfrm>
            <a:off x="5639264" y="4838703"/>
            <a:ext cx="2019301" cy="2019301"/>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2" name="Google Shape;152;p34"/>
          <p:cNvSpPr txBox="1">
            <a:spLocks noGrp="1"/>
          </p:cNvSpPr>
          <p:nvPr>
            <p:ph type="title"/>
          </p:nvPr>
        </p:nvSpPr>
        <p:spPr>
          <a:xfrm>
            <a:off x="6085386" y="762000"/>
            <a:ext cx="5664071" cy="129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34"/>
          <p:cNvSpPr txBox="1">
            <a:spLocks noGrp="1"/>
          </p:cNvSpPr>
          <p:nvPr>
            <p:ph type="body" idx="1"/>
          </p:nvPr>
        </p:nvSpPr>
        <p:spPr>
          <a:xfrm>
            <a:off x="6085840" y="2233250"/>
            <a:ext cx="5663248" cy="39484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4"/>
          <p:cNvSpPr>
            <a:spLocks noGrp="1"/>
          </p:cNvSpPr>
          <p:nvPr>
            <p:ph type="pic" idx="2"/>
          </p:nvPr>
        </p:nvSpPr>
        <p:spPr>
          <a:xfrm>
            <a:off x="2" y="1"/>
            <a:ext cx="5635625" cy="333028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34"/>
          <p:cNvSpPr>
            <a:spLocks noGrp="1"/>
          </p:cNvSpPr>
          <p:nvPr>
            <p:ph type="pic" idx="3"/>
          </p:nvPr>
        </p:nvSpPr>
        <p:spPr>
          <a:xfrm>
            <a:off x="-1" y="3393327"/>
            <a:ext cx="5635625" cy="346467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 Light Blue">
  <p:cSld name="Title and Content - Light Blue">
    <p:spTree>
      <p:nvGrpSpPr>
        <p:cNvPr id="1" name="Shape 157"/>
        <p:cNvGrpSpPr/>
        <p:nvPr/>
      </p:nvGrpSpPr>
      <p:grpSpPr>
        <a:xfrm>
          <a:off x="0" y="0"/>
          <a:ext cx="0" cy="0"/>
          <a:chOff x="0" y="0"/>
          <a:chExt cx="0" cy="0"/>
        </a:xfrm>
      </p:grpSpPr>
      <p:sp>
        <p:nvSpPr>
          <p:cNvPr id="158" name="Google Shape;15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p35"/>
          <p:cNvSpPr txBox="1">
            <a:spLocks noGrp="1"/>
          </p:cNvSpPr>
          <p:nvPr>
            <p:ph type="body" idx="1"/>
          </p:nvPr>
        </p:nvSpPr>
        <p:spPr>
          <a:xfrm>
            <a:off x="1706881" y="1470467"/>
            <a:ext cx="10046459" cy="473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5"/>
          <p:cNvSpPr/>
          <p:nvPr/>
        </p:nvSpPr>
        <p:spPr>
          <a:xfrm>
            <a:off x="1" y="1554044"/>
            <a:ext cx="991515" cy="5309555"/>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35"/>
          <p:cNvSpPr/>
          <p:nvPr/>
        </p:nvSpPr>
        <p:spPr>
          <a:xfrm flipH="1">
            <a:off x="1" y="-5972"/>
            <a:ext cx="1671091" cy="6869567"/>
          </a:xfrm>
          <a:custGeom>
            <a:avLst/>
            <a:gdLst/>
            <a:ahLst/>
            <a:cxnLst/>
            <a:rect l="l" t="t" r="r" b="b"/>
            <a:pathLst>
              <a:path w="12204643" h="6644225" extrusionOk="0">
                <a:moveTo>
                  <a:pt x="0" y="0"/>
                </a:moveTo>
                <a:lnTo>
                  <a:pt x="12204643" y="5774"/>
                </a:lnTo>
                <a:lnTo>
                  <a:pt x="12204643" y="6644223"/>
                </a:lnTo>
                <a:lnTo>
                  <a:pt x="11159981" y="6644225"/>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35"/>
          <p:cNvSpPr txBox="1">
            <a:spLocks noGrp="1"/>
          </p:cNvSpPr>
          <p:nvPr>
            <p:ph type="title"/>
          </p:nvPr>
        </p:nvSpPr>
        <p:spPr>
          <a:xfrm>
            <a:off x="1718939" y="365126"/>
            <a:ext cx="10030519" cy="9713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 Aqua">
  <p:cSld name="Title and Content - Aqua">
    <p:spTree>
      <p:nvGrpSpPr>
        <p:cNvPr id="1" name="Shape 163"/>
        <p:cNvGrpSpPr/>
        <p:nvPr/>
      </p:nvGrpSpPr>
      <p:grpSpPr>
        <a:xfrm>
          <a:off x="0" y="0"/>
          <a:ext cx="0" cy="0"/>
          <a:chOff x="0" y="0"/>
          <a:chExt cx="0" cy="0"/>
        </a:xfrm>
      </p:grpSpPr>
      <p:sp>
        <p:nvSpPr>
          <p:cNvPr id="164" name="Google Shape;1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p36"/>
          <p:cNvSpPr txBox="1">
            <a:spLocks noGrp="1"/>
          </p:cNvSpPr>
          <p:nvPr>
            <p:ph type="body" idx="1"/>
          </p:nvPr>
        </p:nvSpPr>
        <p:spPr>
          <a:xfrm>
            <a:off x="1706881" y="1470467"/>
            <a:ext cx="10046459" cy="473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6"/>
          <p:cNvSpPr/>
          <p:nvPr/>
        </p:nvSpPr>
        <p:spPr>
          <a:xfrm>
            <a:off x="1" y="1554044"/>
            <a:ext cx="991515" cy="5309555"/>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36"/>
          <p:cNvSpPr/>
          <p:nvPr/>
        </p:nvSpPr>
        <p:spPr>
          <a:xfrm flipH="1">
            <a:off x="1" y="-11567"/>
            <a:ext cx="1671091" cy="6869567"/>
          </a:xfrm>
          <a:custGeom>
            <a:avLst/>
            <a:gdLst/>
            <a:ahLst/>
            <a:cxnLst/>
            <a:rect l="l" t="t" r="r" b="b"/>
            <a:pathLst>
              <a:path w="12204643" h="6644225" extrusionOk="0">
                <a:moveTo>
                  <a:pt x="0" y="0"/>
                </a:moveTo>
                <a:lnTo>
                  <a:pt x="12204643" y="5774"/>
                </a:lnTo>
                <a:lnTo>
                  <a:pt x="12204643" y="6644223"/>
                </a:lnTo>
                <a:lnTo>
                  <a:pt x="11159981" y="6644225"/>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36"/>
          <p:cNvSpPr txBox="1">
            <a:spLocks noGrp="1"/>
          </p:cNvSpPr>
          <p:nvPr>
            <p:ph type="title"/>
          </p:nvPr>
        </p:nvSpPr>
        <p:spPr>
          <a:xfrm>
            <a:off x="1718939" y="365126"/>
            <a:ext cx="10030519" cy="9713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 Green">
  <p:cSld name="Title and Content - Green">
    <p:spTree>
      <p:nvGrpSpPr>
        <p:cNvPr id="1" name="Shape 169"/>
        <p:cNvGrpSpPr/>
        <p:nvPr/>
      </p:nvGrpSpPr>
      <p:grpSpPr>
        <a:xfrm>
          <a:off x="0" y="0"/>
          <a:ext cx="0" cy="0"/>
          <a:chOff x="0" y="0"/>
          <a:chExt cx="0" cy="0"/>
        </a:xfrm>
      </p:grpSpPr>
      <p:sp>
        <p:nvSpPr>
          <p:cNvPr id="170" name="Google Shape;17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1" name="Google Shape;171;p37"/>
          <p:cNvSpPr txBox="1">
            <a:spLocks noGrp="1"/>
          </p:cNvSpPr>
          <p:nvPr>
            <p:ph type="body" idx="1"/>
          </p:nvPr>
        </p:nvSpPr>
        <p:spPr>
          <a:xfrm>
            <a:off x="1706881" y="1470467"/>
            <a:ext cx="10046459" cy="473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37"/>
          <p:cNvSpPr/>
          <p:nvPr/>
        </p:nvSpPr>
        <p:spPr>
          <a:xfrm>
            <a:off x="1" y="1554044"/>
            <a:ext cx="991515" cy="5309555"/>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37"/>
          <p:cNvSpPr/>
          <p:nvPr/>
        </p:nvSpPr>
        <p:spPr>
          <a:xfrm flipH="1">
            <a:off x="1" y="-5972"/>
            <a:ext cx="1671091" cy="6869567"/>
          </a:xfrm>
          <a:custGeom>
            <a:avLst/>
            <a:gdLst/>
            <a:ahLst/>
            <a:cxnLst/>
            <a:rect l="l" t="t" r="r" b="b"/>
            <a:pathLst>
              <a:path w="12204643" h="6644225" extrusionOk="0">
                <a:moveTo>
                  <a:pt x="0" y="0"/>
                </a:moveTo>
                <a:lnTo>
                  <a:pt x="12204643" y="5774"/>
                </a:lnTo>
                <a:lnTo>
                  <a:pt x="12204643" y="6644223"/>
                </a:lnTo>
                <a:lnTo>
                  <a:pt x="11159981" y="6644225"/>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37"/>
          <p:cNvSpPr txBox="1">
            <a:spLocks noGrp="1"/>
          </p:cNvSpPr>
          <p:nvPr>
            <p:ph type="title"/>
          </p:nvPr>
        </p:nvSpPr>
        <p:spPr>
          <a:xfrm>
            <a:off x="1718939" y="365126"/>
            <a:ext cx="10030519" cy="9713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 Orange">
  <p:cSld name="Title and Content - Orange">
    <p:spTree>
      <p:nvGrpSpPr>
        <p:cNvPr id="1" name="Shape 175"/>
        <p:cNvGrpSpPr/>
        <p:nvPr/>
      </p:nvGrpSpPr>
      <p:grpSpPr>
        <a:xfrm>
          <a:off x="0" y="0"/>
          <a:ext cx="0" cy="0"/>
          <a:chOff x="0" y="0"/>
          <a:chExt cx="0" cy="0"/>
        </a:xfrm>
      </p:grpSpPr>
      <p:sp>
        <p:nvSpPr>
          <p:cNvPr id="176" name="Google Shape;17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38"/>
          <p:cNvSpPr txBox="1">
            <a:spLocks noGrp="1"/>
          </p:cNvSpPr>
          <p:nvPr>
            <p:ph type="body" idx="1"/>
          </p:nvPr>
        </p:nvSpPr>
        <p:spPr>
          <a:xfrm>
            <a:off x="1706881" y="1470467"/>
            <a:ext cx="10046459" cy="473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38"/>
          <p:cNvSpPr/>
          <p:nvPr/>
        </p:nvSpPr>
        <p:spPr>
          <a:xfrm>
            <a:off x="1" y="1554044"/>
            <a:ext cx="991515" cy="5309555"/>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38"/>
          <p:cNvSpPr/>
          <p:nvPr/>
        </p:nvSpPr>
        <p:spPr>
          <a:xfrm flipH="1">
            <a:off x="1" y="-5972"/>
            <a:ext cx="1671091" cy="6869567"/>
          </a:xfrm>
          <a:custGeom>
            <a:avLst/>
            <a:gdLst/>
            <a:ahLst/>
            <a:cxnLst/>
            <a:rect l="l" t="t" r="r" b="b"/>
            <a:pathLst>
              <a:path w="12204643" h="6644225" extrusionOk="0">
                <a:moveTo>
                  <a:pt x="0" y="0"/>
                </a:moveTo>
                <a:lnTo>
                  <a:pt x="12204643" y="5774"/>
                </a:lnTo>
                <a:lnTo>
                  <a:pt x="12204643" y="6644223"/>
                </a:lnTo>
                <a:lnTo>
                  <a:pt x="11159981" y="6644225"/>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38"/>
          <p:cNvSpPr txBox="1">
            <a:spLocks noGrp="1"/>
          </p:cNvSpPr>
          <p:nvPr>
            <p:ph type="title"/>
          </p:nvPr>
        </p:nvSpPr>
        <p:spPr>
          <a:xfrm>
            <a:off x="1718939" y="365126"/>
            <a:ext cx="10030519" cy="9713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 Purple">
  <p:cSld name="Title and Content - Purple">
    <p:spTree>
      <p:nvGrpSpPr>
        <p:cNvPr id="1" name="Shape 181"/>
        <p:cNvGrpSpPr/>
        <p:nvPr/>
      </p:nvGrpSpPr>
      <p:grpSpPr>
        <a:xfrm>
          <a:off x="0" y="0"/>
          <a:ext cx="0" cy="0"/>
          <a:chOff x="0" y="0"/>
          <a:chExt cx="0" cy="0"/>
        </a:xfrm>
      </p:grpSpPr>
      <p:sp>
        <p:nvSpPr>
          <p:cNvPr id="182" name="Google Shape;18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39"/>
          <p:cNvSpPr txBox="1">
            <a:spLocks noGrp="1"/>
          </p:cNvSpPr>
          <p:nvPr>
            <p:ph type="body" idx="1"/>
          </p:nvPr>
        </p:nvSpPr>
        <p:spPr>
          <a:xfrm>
            <a:off x="1706881" y="1470467"/>
            <a:ext cx="10046459" cy="473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39"/>
          <p:cNvSpPr/>
          <p:nvPr/>
        </p:nvSpPr>
        <p:spPr>
          <a:xfrm>
            <a:off x="1" y="1554044"/>
            <a:ext cx="991515" cy="5309555"/>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39"/>
          <p:cNvSpPr/>
          <p:nvPr/>
        </p:nvSpPr>
        <p:spPr>
          <a:xfrm flipH="1">
            <a:off x="1" y="-5972"/>
            <a:ext cx="1671091" cy="6869567"/>
          </a:xfrm>
          <a:custGeom>
            <a:avLst/>
            <a:gdLst/>
            <a:ahLst/>
            <a:cxnLst/>
            <a:rect l="l" t="t" r="r" b="b"/>
            <a:pathLst>
              <a:path w="12204643" h="6644225" extrusionOk="0">
                <a:moveTo>
                  <a:pt x="0" y="0"/>
                </a:moveTo>
                <a:lnTo>
                  <a:pt x="12204643" y="5774"/>
                </a:lnTo>
                <a:lnTo>
                  <a:pt x="12204643" y="6644223"/>
                </a:lnTo>
                <a:lnTo>
                  <a:pt x="11159981" y="6644225"/>
                </a:lnTo>
                <a:lnTo>
                  <a:pt x="0" y="0"/>
                </a:lnTo>
                <a:close/>
              </a:path>
            </a:pathLst>
          </a:custGeom>
          <a:solidFill>
            <a:srgbClr val="9264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39"/>
          <p:cNvSpPr txBox="1">
            <a:spLocks noGrp="1"/>
          </p:cNvSpPr>
          <p:nvPr>
            <p:ph type="title"/>
          </p:nvPr>
        </p:nvSpPr>
        <p:spPr>
          <a:xfrm>
            <a:off x="1718939" y="365126"/>
            <a:ext cx="10030519" cy="9713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Divider - Blue">
  <p:cSld name="Section Divider - Blue">
    <p:spTree>
      <p:nvGrpSpPr>
        <p:cNvPr id="1" name="Shape 187"/>
        <p:cNvGrpSpPr/>
        <p:nvPr/>
      </p:nvGrpSpPr>
      <p:grpSpPr>
        <a:xfrm>
          <a:off x="0" y="0"/>
          <a:ext cx="0" cy="0"/>
          <a:chOff x="0" y="0"/>
          <a:chExt cx="0" cy="0"/>
        </a:xfrm>
      </p:grpSpPr>
      <p:sp>
        <p:nvSpPr>
          <p:cNvPr id="188" name="Google Shape;188;p40"/>
          <p:cNvSpPr/>
          <p:nvPr/>
        </p:nvSpPr>
        <p:spPr>
          <a:xfrm flipH="1">
            <a:off x="8779934" y="12701"/>
            <a:ext cx="3412065" cy="6858000"/>
          </a:xfrm>
          <a:prstGeom prst="rtTriangle">
            <a:avLst/>
          </a:prstGeom>
          <a:solidFill>
            <a:srgbClr val="57C1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40"/>
          <p:cNvSpPr/>
          <p:nvPr/>
        </p:nvSpPr>
        <p:spPr>
          <a:xfrm>
            <a:off x="1909234" y="-8466"/>
            <a:ext cx="10299096" cy="6878711"/>
          </a:xfrm>
          <a:custGeom>
            <a:avLst/>
            <a:gdLst/>
            <a:ahLst/>
            <a:cxnLst/>
            <a:rect l="l" t="t" r="r" b="b"/>
            <a:pathLst>
              <a:path w="12204643" h="6644225" extrusionOk="0">
                <a:moveTo>
                  <a:pt x="0" y="0"/>
                </a:moveTo>
                <a:lnTo>
                  <a:pt x="12204643" y="11186"/>
                </a:lnTo>
                <a:lnTo>
                  <a:pt x="12204643" y="6644223"/>
                </a:lnTo>
                <a:lnTo>
                  <a:pt x="11159981" y="6644225"/>
                </a:lnTo>
                <a:lnTo>
                  <a:pt x="0" y="0"/>
                </a:lnTo>
                <a:close/>
              </a:path>
            </a:pathLst>
          </a:custGeom>
          <a:solidFill>
            <a:srgbClr val="0436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40"/>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40"/>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accent1"/>
              </a:buClr>
              <a:buSzPts val="2000"/>
              <a:buFont typeface="Noto Sans Symbols"/>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pic>
        <p:nvPicPr>
          <p:cNvPr id="192" name="Google Shape;192;p40"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Divider - Light Blue">
  <p:cSld name="Section Divider - Light Blue">
    <p:spTree>
      <p:nvGrpSpPr>
        <p:cNvPr id="1" name="Shape 193"/>
        <p:cNvGrpSpPr/>
        <p:nvPr/>
      </p:nvGrpSpPr>
      <p:grpSpPr>
        <a:xfrm>
          <a:off x="0" y="0"/>
          <a:ext cx="0" cy="0"/>
          <a:chOff x="0" y="0"/>
          <a:chExt cx="0" cy="0"/>
        </a:xfrm>
      </p:grpSpPr>
      <p:sp>
        <p:nvSpPr>
          <p:cNvPr id="194" name="Google Shape;194;p41"/>
          <p:cNvSpPr/>
          <p:nvPr/>
        </p:nvSpPr>
        <p:spPr>
          <a:xfrm flipH="1">
            <a:off x="8779934" y="12701"/>
            <a:ext cx="3412065"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41"/>
          <p:cNvSpPr/>
          <p:nvPr/>
        </p:nvSpPr>
        <p:spPr>
          <a:xfrm>
            <a:off x="1909234" y="-8466"/>
            <a:ext cx="10299096" cy="6878711"/>
          </a:xfrm>
          <a:custGeom>
            <a:avLst/>
            <a:gdLst/>
            <a:ahLst/>
            <a:cxnLst/>
            <a:rect l="l" t="t" r="r" b="b"/>
            <a:pathLst>
              <a:path w="12204643" h="6644225" extrusionOk="0">
                <a:moveTo>
                  <a:pt x="0" y="0"/>
                </a:moveTo>
                <a:lnTo>
                  <a:pt x="12204643" y="11186"/>
                </a:lnTo>
                <a:lnTo>
                  <a:pt x="12204643" y="6644223"/>
                </a:lnTo>
                <a:lnTo>
                  <a:pt x="11159981" y="6644225"/>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41"/>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1"/>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accent1"/>
              </a:buClr>
              <a:buSzPts val="2000"/>
              <a:buFont typeface="Noto Sans Symbols"/>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pic>
        <p:nvPicPr>
          <p:cNvPr id="198" name="Google Shape;198;p41"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Divider - Aqua">
  <p:cSld name="Section Divider - Aqua">
    <p:spTree>
      <p:nvGrpSpPr>
        <p:cNvPr id="1" name="Shape 199"/>
        <p:cNvGrpSpPr/>
        <p:nvPr/>
      </p:nvGrpSpPr>
      <p:grpSpPr>
        <a:xfrm>
          <a:off x="0" y="0"/>
          <a:ext cx="0" cy="0"/>
          <a:chOff x="0" y="0"/>
          <a:chExt cx="0" cy="0"/>
        </a:xfrm>
      </p:grpSpPr>
      <p:sp>
        <p:nvSpPr>
          <p:cNvPr id="200" name="Google Shape;200;p42"/>
          <p:cNvSpPr/>
          <p:nvPr/>
        </p:nvSpPr>
        <p:spPr>
          <a:xfrm flipH="1">
            <a:off x="8779934" y="12701"/>
            <a:ext cx="3412065"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42"/>
          <p:cNvSpPr/>
          <p:nvPr/>
        </p:nvSpPr>
        <p:spPr>
          <a:xfrm>
            <a:off x="1909234" y="-8466"/>
            <a:ext cx="10299096" cy="6878711"/>
          </a:xfrm>
          <a:custGeom>
            <a:avLst/>
            <a:gdLst/>
            <a:ahLst/>
            <a:cxnLst/>
            <a:rect l="l" t="t" r="r" b="b"/>
            <a:pathLst>
              <a:path w="12204643" h="6644225" extrusionOk="0">
                <a:moveTo>
                  <a:pt x="0" y="0"/>
                </a:moveTo>
                <a:lnTo>
                  <a:pt x="12204643" y="11186"/>
                </a:lnTo>
                <a:lnTo>
                  <a:pt x="12204643" y="6644223"/>
                </a:lnTo>
                <a:lnTo>
                  <a:pt x="11159981" y="6644225"/>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42"/>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42"/>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accent1"/>
              </a:buClr>
              <a:buSzPts val="2000"/>
              <a:buFont typeface="Noto Sans Symbols"/>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pic>
        <p:nvPicPr>
          <p:cNvPr id="204" name="Google Shape;204;p42"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Divider - Green">
  <p:cSld name="Section Divider - Green">
    <p:spTree>
      <p:nvGrpSpPr>
        <p:cNvPr id="1" name="Shape 205"/>
        <p:cNvGrpSpPr/>
        <p:nvPr/>
      </p:nvGrpSpPr>
      <p:grpSpPr>
        <a:xfrm>
          <a:off x="0" y="0"/>
          <a:ext cx="0" cy="0"/>
          <a:chOff x="0" y="0"/>
          <a:chExt cx="0" cy="0"/>
        </a:xfrm>
      </p:grpSpPr>
      <p:sp>
        <p:nvSpPr>
          <p:cNvPr id="206" name="Google Shape;206;p43"/>
          <p:cNvSpPr/>
          <p:nvPr/>
        </p:nvSpPr>
        <p:spPr>
          <a:xfrm flipH="1">
            <a:off x="8779934" y="12701"/>
            <a:ext cx="3412065"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43"/>
          <p:cNvSpPr/>
          <p:nvPr/>
        </p:nvSpPr>
        <p:spPr>
          <a:xfrm>
            <a:off x="1909234" y="-8466"/>
            <a:ext cx="10299096" cy="6878711"/>
          </a:xfrm>
          <a:custGeom>
            <a:avLst/>
            <a:gdLst/>
            <a:ahLst/>
            <a:cxnLst/>
            <a:rect l="l" t="t" r="r" b="b"/>
            <a:pathLst>
              <a:path w="12204643" h="6644225" extrusionOk="0">
                <a:moveTo>
                  <a:pt x="0" y="0"/>
                </a:moveTo>
                <a:lnTo>
                  <a:pt x="12204643" y="11186"/>
                </a:lnTo>
                <a:lnTo>
                  <a:pt x="12204643" y="6644223"/>
                </a:lnTo>
                <a:lnTo>
                  <a:pt x="11159981" y="6644225"/>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43"/>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43"/>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accent1"/>
              </a:buClr>
              <a:buSzPts val="2000"/>
              <a:buFont typeface="Noto Sans Symbols"/>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pic>
        <p:nvPicPr>
          <p:cNvPr id="210" name="Google Shape;210;p43"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Divider - Orange">
  <p:cSld name="Section Divider - Orange">
    <p:spTree>
      <p:nvGrpSpPr>
        <p:cNvPr id="1" name="Shape 211"/>
        <p:cNvGrpSpPr/>
        <p:nvPr/>
      </p:nvGrpSpPr>
      <p:grpSpPr>
        <a:xfrm>
          <a:off x="0" y="0"/>
          <a:ext cx="0" cy="0"/>
          <a:chOff x="0" y="0"/>
          <a:chExt cx="0" cy="0"/>
        </a:xfrm>
      </p:grpSpPr>
      <p:sp>
        <p:nvSpPr>
          <p:cNvPr id="212" name="Google Shape;212;p44"/>
          <p:cNvSpPr/>
          <p:nvPr/>
        </p:nvSpPr>
        <p:spPr>
          <a:xfrm flipH="1">
            <a:off x="8779934" y="12701"/>
            <a:ext cx="3412065"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44"/>
          <p:cNvSpPr/>
          <p:nvPr/>
        </p:nvSpPr>
        <p:spPr>
          <a:xfrm>
            <a:off x="1909234" y="-8466"/>
            <a:ext cx="10299096" cy="6878711"/>
          </a:xfrm>
          <a:custGeom>
            <a:avLst/>
            <a:gdLst/>
            <a:ahLst/>
            <a:cxnLst/>
            <a:rect l="l" t="t" r="r" b="b"/>
            <a:pathLst>
              <a:path w="12204643" h="6644225" extrusionOk="0">
                <a:moveTo>
                  <a:pt x="0" y="0"/>
                </a:moveTo>
                <a:lnTo>
                  <a:pt x="12204643" y="11186"/>
                </a:lnTo>
                <a:lnTo>
                  <a:pt x="12204643" y="6644223"/>
                </a:lnTo>
                <a:lnTo>
                  <a:pt x="11159981" y="6644225"/>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44"/>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44"/>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accent1"/>
              </a:buClr>
              <a:buSzPts val="2000"/>
              <a:buFont typeface="Noto Sans Symbols"/>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pic>
        <p:nvPicPr>
          <p:cNvPr id="216" name="Google Shape;216;p44"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Divider - Purple">
  <p:cSld name="Section Divider - Purple">
    <p:spTree>
      <p:nvGrpSpPr>
        <p:cNvPr id="1" name="Shape 217"/>
        <p:cNvGrpSpPr/>
        <p:nvPr/>
      </p:nvGrpSpPr>
      <p:grpSpPr>
        <a:xfrm>
          <a:off x="0" y="0"/>
          <a:ext cx="0" cy="0"/>
          <a:chOff x="0" y="0"/>
          <a:chExt cx="0" cy="0"/>
        </a:xfrm>
      </p:grpSpPr>
      <p:sp>
        <p:nvSpPr>
          <p:cNvPr id="218" name="Google Shape;218;p45"/>
          <p:cNvSpPr/>
          <p:nvPr/>
        </p:nvSpPr>
        <p:spPr>
          <a:xfrm flipH="1">
            <a:off x="8779934" y="12701"/>
            <a:ext cx="3412065"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45"/>
          <p:cNvSpPr/>
          <p:nvPr/>
        </p:nvSpPr>
        <p:spPr>
          <a:xfrm>
            <a:off x="1909234" y="-8466"/>
            <a:ext cx="10299096" cy="6878711"/>
          </a:xfrm>
          <a:custGeom>
            <a:avLst/>
            <a:gdLst/>
            <a:ahLst/>
            <a:cxnLst/>
            <a:rect l="l" t="t" r="r" b="b"/>
            <a:pathLst>
              <a:path w="12204643" h="6644225" extrusionOk="0">
                <a:moveTo>
                  <a:pt x="0" y="0"/>
                </a:moveTo>
                <a:lnTo>
                  <a:pt x="12204643" y="11186"/>
                </a:lnTo>
                <a:lnTo>
                  <a:pt x="12204643" y="6644223"/>
                </a:lnTo>
                <a:lnTo>
                  <a:pt x="11159981" y="6644225"/>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45"/>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45"/>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accent1"/>
              </a:buClr>
              <a:buSzPts val="2000"/>
              <a:buFont typeface="Noto Sans Symbols"/>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pic>
        <p:nvPicPr>
          <p:cNvPr id="222" name="Google Shape;222;p45"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Divider, Photo - Blue">
  <p:cSld name="Section Divider, Photo - Blue">
    <p:spTree>
      <p:nvGrpSpPr>
        <p:cNvPr id="1" name="Shape 223"/>
        <p:cNvGrpSpPr/>
        <p:nvPr/>
      </p:nvGrpSpPr>
      <p:grpSpPr>
        <a:xfrm>
          <a:off x="0" y="0"/>
          <a:ext cx="0" cy="0"/>
          <a:chOff x="0" y="0"/>
          <a:chExt cx="0" cy="0"/>
        </a:xfrm>
      </p:grpSpPr>
      <p:sp>
        <p:nvSpPr>
          <p:cNvPr id="224" name="Google Shape;224;p46"/>
          <p:cNvSpPr/>
          <p:nvPr/>
        </p:nvSpPr>
        <p:spPr>
          <a:xfrm flipH="1">
            <a:off x="10270065" y="10161"/>
            <a:ext cx="1921931" cy="685800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46"/>
          <p:cNvSpPr/>
          <p:nvPr/>
        </p:nvSpPr>
        <p:spPr>
          <a:xfrm>
            <a:off x="8094135" y="-17221"/>
            <a:ext cx="4121813" cy="6878322"/>
          </a:xfrm>
          <a:custGeom>
            <a:avLst/>
            <a:gdLst/>
            <a:ahLst/>
            <a:cxnLst/>
            <a:rect l="l" t="t" r="r" b="b"/>
            <a:pathLst>
              <a:path w="12265108" h="6652693" extrusionOk="0">
                <a:moveTo>
                  <a:pt x="0" y="8468"/>
                </a:moveTo>
                <a:lnTo>
                  <a:pt x="12265108" y="0"/>
                </a:lnTo>
                <a:lnTo>
                  <a:pt x="12204643" y="6652691"/>
                </a:lnTo>
                <a:lnTo>
                  <a:pt x="11159981" y="6652693"/>
                </a:lnTo>
                <a:lnTo>
                  <a:pt x="0" y="8468"/>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46"/>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46"/>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000"/>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sp>
        <p:nvSpPr>
          <p:cNvPr id="228" name="Google Shape;228;p46"/>
          <p:cNvSpPr>
            <a:spLocks noGrp="1"/>
          </p:cNvSpPr>
          <p:nvPr>
            <p:ph type="pic" idx="2"/>
          </p:nvPr>
        </p:nvSpPr>
        <p:spPr>
          <a:xfrm>
            <a:off x="550863" y="355600"/>
            <a:ext cx="6959600" cy="3268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9" name="Google Shape;229;p46"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Divider, Photo - Light Blue">
  <p:cSld name="Section Divider, Photo - Light Blue">
    <p:spTree>
      <p:nvGrpSpPr>
        <p:cNvPr id="1" name="Shape 230"/>
        <p:cNvGrpSpPr/>
        <p:nvPr/>
      </p:nvGrpSpPr>
      <p:grpSpPr>
        <a:xfrm>
          <a:off x="0" y="0"/>
          <a:ext cx="0" cy="0"/>
          <a:chOff x="0" y="0"/>
          <a:chExt cx="0" cy="0"/>
        </a:xfrm>
      </p:grpSpPr>
      <p:sp>
        <p:nvSpPr>
          <p:cNvPr id="231" name="Google Shape;231;p47"/>
          <p:cNvSpPr/>
          <p:nvPr/>
        </p:nvSpPr>
        <p:spPr>
          <a:xfrm flipH="1">
            <a:off x="10270065" y="10161"/>
            <a:ext cx="1921931"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47"/>
          <p:cNvSpPr/>
          <p:nvPr/>
        </p:nvSpPr>
        <p:spPr>
          <a:xfrm>
            <a:off x="8094135" y="-17221"/>
            <a:ext cx="4121813" cy="6878322"/>
          </a:xfrm>
          <a:custGeom>
            <a:avLst/>
            <a:gdLst/>
            <a:ahLst/>
            <a:cxnLst/>
            <a:rect l="l" t="t" r="r" b="b"/>
            <a:pathLst>
              <a:path w="12265108" h="6652693" extrusionOk="0">
                <a:moveTo>
                  <a:pt x="0" y="8468"/>
                </a:moveTo>
                <a:lnTo>
                  <a:pt x="12265108" y="0"/>
                </a:lnTo>
                <a:lnTo>
                  <a:pt x="12204643" y="6652691"/>
                </a:lnTo>
                <a:lnTo>
                  <a:pt x="11159981" y="6652693"/>
                </a:lnTo>
                <a:lnTo>
                  <a:pt x="0" y="846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47"/>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47"/>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000"/>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sp>
        <p:nvSpPr>
          <p:cNvPr id="235" name="Google Shape;235;p47"/>
          <p:cNvSpPr>
            <a:spLocks noGrp="1"/>
          </p:cNvSpPr>
          <p:nvPr>
            <p:ph type="pic" idx="2"/>
          </p:nvPr>
        </p:nvSpPr>
        <p:spPr>
          <a:xfrm>
            <a:off x="550863" y="355600"/>
            <a:ext cx="6959600" cy="3268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36" name="Google Shape;236;p47"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Divider, Photo - Aqua">
  <p:cSld name="Section Divider, Photo - Aqua">
    <p:spTree>
      <p:nvGrpSpPr>
        <p:cNvPr id="1" name="Shape 237"/>
        <p:cNvGrpSpPr/>
        <p:nvPr/>
      </p:nvGrpSpPr>
      <p:grpSpPr>
        <a:xfrm>
          <a:off x="0" y="0"/>
          <a:ext cx="0" cy="0"/>
          <a:chOff x="0" y="0"/>
          <a:chExt cx="0" cy="0"/>
        </a:xfrm>
      </p:grpSpPr>
      <p:sp>
        <p:nvSpPr>
          <p:cNvPr id="238" name="Google Shape;238;p48"/>
          <p:cNvSpPr/>
          <p:nvPr/>
        </p:nvSpPr>
        <p:spPr>
          <a:xfrm flipH="1">
            <a:off x="10270065" y="10161"/>
            <a:ext cx="1921931"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48"/>
          <p:cNvSpPr/>
          <p:nvPr/>
        </p:nvSpPr>
        <p:spPr>
          <a:xfrm>
            <a:off x="8094135" y="-17221"/>
            <a:ext cx="4121813" cy="6878322"/>
          </a:xfrm>
          <a:custGeom>
            <a:avLst/>
            <a:gdLst/>
            <a:ahLst/>
            <a:cxnLst/>
            <a:rect l="l" t="t" r="r" b="b"/>
            <a:pathLst>
              <a:path w="12265108" h="6652693" extrusionOk="0">
                <a:moveTo>
                  <a:pt x="0" y="8468"/>
                </a:moveTo>
                <a:lnTo>
                  <a:pt x="12265108" y="0"/>
                </a:lnTo>
                <a:lnTo>
                  <a:pt x="12204643" y="6652691"/>
                </a:lnTo>
                <a:lnTo>
                  <a:pt x="11159981" y="6652693"/>
                </a:lnTo>
                <a:lnTo>
                  <a:pt x="0" y="846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48"/>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48"/>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000"/>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sp>
        <p:nvSpPr>
          <p:cNvPr id="242" name="Google Shape;242;p48"/>
          <p:cNvSpPr>
            <a:spLocks noGrp="1"/>
          </p:cNvSpPr>
          <p:nvPr>
            <p:ph type="pic" idx="2"/>
          </p:nvPr>
        </p:nvSpPr>
        <p:spPr>
          <a:xfrm>
            <a:off x="550863" y="355600"/>
            <a:ext cx="6959600" cy="3268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3" name="Google Shape;243;p48"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Divider, Photo - Green">
  <p:cSld name="Section Divider, Photo - Green">
    <p:spTree>
      <p:nvGrpSpPr>
        <p:cNvPr id="1" name="Shape 244"/>
        <p:cNvGrpSpPr/>
        <p:nvPr/>
      </p:nvGrpSpPr>
      <p:grpSpPr>
        <a:xfrm>
          <a:off x="0" y="0"/>
          <a:ext cx="0" cy="0"/>
          <a:chOff x="0" y="0"/>
          <a:chExt cx="0" cy="0"/>
        </a:xfrm>
      </p:grpSpPr>
      <p:sp>
        <p:nvSpPr>
          <p:cNvPr id="245" name="Google Shape;245;p49"/>
          <p:cNvSpPr/>
          <p:nvPr/>
        </p:nvSpPr>
        <p:spPr>
          <a:xfrm flipH="1">
            <a:off x="10270065" y="10161"/>
            <a:ext cx="1921931"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49"/>
          <p:cNvSpPr/>
          <p:nvPr/>
        </p:nvSpPr>
        <p:spPr>
          <a:xfrm>
            <a:off x="8094135" y="-17221"/>
            <a:ext cx="4121813" cy="6878322"/>
          </a:xfrm>
          <a:custGeom>
            <a:avLst/>
            <a:gdLst/>
            <a:ahLst/>
            <a:cxnLst/>
            <a:rect l="l" t="t" r="r" b="b"/>
            <a:pathLst>
              <a:path w="12265108" h="6652693" extrusionOk="0">
                <a:moveTo>
                  <a:pt x="0" y="8468"/>
                </a:moveTo>
                <a:lnTo>
                  <a:pt x="12265108" y="0"/>
                </a:lnTo>
                <a:lnTo>
                  <a:pt x="12204643" y="6652691"/>
                </a:lnTo>
                <a:lnTo>
                  <a:pt x="11159981" y="6652693"/>
                </a:lnTo>
                <a:lnTo>
                  <a:pt x="0" y="8468"/>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49"/>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49"/>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000"/>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sp>
        <p:nvSpPr>
          <p:cNvPr id="249" name="Google Shape;249;p49"/>
          <p:cNvSpPr>
            <a:spLocks noGrp="1"/>
          </p:cNvSpPr>
          <p:nvPr>
            <p:ph type="pic" idx="2"/>
          </p:nvPr>
        </p:nvSpPr>
        <p:spPr>
          <a:xfrm>
            <a:off x="550863" y="355600"/>
            <a:ext cx="6959600" cy="3268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0" name="Google Shape;250;p49"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Divider, Photo - Orange">
  <p:cSld name="Section Divider, Photo - Orange">
    <p:spTree>
      <p:nvGrpSpPr>
        <p:cNvPr id="1" name="Shape 251"/>
        <p:cNvGrpSpPr/>
        <p:nvPr/>
      </p:nvGrpSpPr>
      <p:grpSpPr>
        <a:xfrm>
          <a:off x="0" y="0"/>
          <a:ext cx="0" cy="0"/>
          <a:chOff x="0" y="0"/>
          <a:chExt cx="0" cy="0"/>
        </a:xfrm>
      </p:grpSpPr>
      <p:sp>
        <p:nvSpPr>
          <p:cNvPr id="252" name="Google Shape;252;p50"/>
          <p:cNvSpPr/>
          <p:nvPr/>
        </p:nvSpPr>
        <p:spPr>
          <a:xfrm flipH="1">
            <a:off x="10270065" y="10161"/>
            <a:ext cx="1921931"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50"/>
          <p:cNvSpPr/>
          <p:nvPr/>
        </p:nvSpPr>
        <p:spPr>
          <a:xfrm>
            <a:off x="8094135" y="-17221"/>
            <a:ext cx="4121813" cy="6878322"/>
          </a:xfrm>
          <a:custGeom>
            <a:avLst/>
            <a:gdLst/>
            <a:ahLst/>
            <a:cxnLst/>
            <a:rect l="l" t="t" r="r" b="b"/>
            <a:pathLst>
              <a:path w="12265108" h="6652693" extrusionOk="0">
                <a:moveTo>
                  <a:pt x="0" y="8468"/>
                </a:moveTo>
                <a:lnTo>
                  <a:pt x="12265108" y="0"/>
                </a:lnTo>
                <a:lnTo>
                  <a:pt x="12204643" y="6652691"/>
                </a:lnTo>
                <a:lnTo>
                  <a:pt x="11159981" y="6652693"/>
                </a:lnTo>
                <a:lnTo>
                  <a:pt x="0" y="8468"/>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50"/>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50"/>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000"/>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sp>
        <p:nvSpPr>
          <p:cNvPr id="256" name="Google Shape;256;p50"/>
          <p:cNvSpPr>
            <a:spLocks noGrp="1"/>
          </p:cNvSpPr>
          <p:nvPr>
            <p:ph type="pic" idx="2"/>
          </p:nvPr>
        </p:nvSpPr>
        <p:spPr>
          <a:xfrm>
            <a:off x="550863" y="355600"/>
            <a:ext cx="6959600" cy="3268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7" name="Google Shape;257;p50"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Divider, Photo - Purple">
  <p:cSld name="Section Divider, Photo - Purple">
    <p:spTree>
      <p:nvGrpSpPr>
        <p:cNvPr id="1" name="Shape 258"/>
        <p:cNvGrpSpPr/>
        <p:nvPr/>
      </p:nvGrpSpPr>
      <p:grpSpPr>
        <a:xfrm>
          <a:off x="0" y="0"/>
          <a:ext cx="0" cy="0"/>
          <a:chOff x="0" y="0"/>
          <a:chExt cx="0" cy="0"/>
        </a:xfrm>
      </p:grpSpPr>
      <p:sp>
        <p:nvSpPr>
          <p:cNvPr id="259" name="Google Shape;259;p51"/>
          <p:cNvSpPr/>
          <p:nvPr/>
        </p:nvSpPr>
        <p:spPr>
          <a:xfrm flipH="1">
            <a:off x="10270065" y="10161"/>
            <a:ext cx="1921931" cy="685800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51"/>
          <p:cNvSpPr/>
          <p:nvPr/>
        </p:nvSpPr>
        <p:spPr>
          <a:xfrm>
            <a:off x="8094135" y="-17221"/>
            <a:ext cx="4121813" cy="6878322"/>
          </a:xfrm>
          <a:custGeom>
            <a:avLst/>
            <a:gdLst/>
            <a:ahLst/>
            <a:cxnLst/>
            <a:rect l="l" t="t" r="r" b="b"/>
            <a:pathLst>
              <a:path w="12265108" h="6652693" extrusionOk="0">
                <a:moveTo>
                  <a:pt x="0" y="8468"/>
                </a:moveTo>
                <a:lnTo>
                  <a:pt x="12265108" y="0"/>
                </a:lnTo>
                <a:lnTo>
                  <a:pt x="12204643" y="6652691"/>
                </a:lnTo>
                <a:lnTo>
                  <a:pt x="11159981" y="6652693"/>
                </a:lnTo>
                <a:lnTo>
                  <a:pt x="0" y="8468"/>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51"/>
          <p:cNvSpPr txBox="1">
            <a:spLocks noGrp="1"/>
          </p:cNvSpPr>
          <p:nvPr>
            <p:ph type="title"/>
          </p:nvPr>
        </p:nvSpPr>
        <p:spPr>
          <a:xfrm>
            <a:off x="557563" y="3886200"/>
            <a:ext cx="6952372" cy="1403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libri"/>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51"/>
          <p:cNvSpPr txBox="1">
            <a:spLocks noGrp="1"/>
          </p:cNvSpPr>
          <p:nvPr>
            <p:ph type="body" idx="1"/>
          </p:nvPr>
        </p:nvSpPr>
        <p:spPr>
          <a:xfrm>
            <a:off x="557560" y="5393267"/>
            <a:ext cx="6960840" cy="9862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000"/>
              <a:buNone/>
              <a:defRPr sz="2000">
                <a:solidFill>
                  <a:srgbClr val="7F7F7F"/>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sp>
        <p:nvSpPr>
          <p:cNvPr id="263" name="Google Shape;263;p51"/>
          <p:cNvSpPr>
            <a:spLocks noGrp="1"/>
          </p:cNvSpPr>
          <p:nvPr>
            <p:ph type="pic" idx="2"/>
          </p:nvPr>
        </p:nvSpPr>
        <p:spPr>
          <a:xfrm>
            <a:off x="550863" y="355600"/>
            <a:ext cx="6959600" cy="32686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4" name="Google Shape;264;p51"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arge Photo and Content - Light Blue">
  <p:cSld name="Large Photo and Content - Light Blue">
    <p:spTree>
      <p:nvGrpSpPr>
        <p:cNvPr id="1" name="Shape 265"/>
        <p:cNvGrpSpPr/>
        <p:nvPr/>
      </p:nvGrpSpPr>
      <p:grpSpPr>
        <a:xfrm>
          <a:off x="0" y="0"/>
          <a:ext cx="0" cy="0"/>
          <a:chOff x="0" y="0"/>
          <a:chExt cx="0" cy="0"/>
        </a:xfrm>
      </p:grpSpPr>
      <p:sp>
        <p:nvSpPr>
          <p:cNvPr id="266" name="Google Shape;266;p52"/>
          <p:cNvSpPr>
            <a:spLocks noGrp="1"/>
          </p:cNvSpPr>
          <p:nvPr>
            <p:ph type="pic" idx="2"/>
          </p:nvPr>
        </p:nvSpPr>
        <p:spPr>
          <a:xfrm>
            <a:off x="436880" y="1544320"/>
            <a:ext cx="6370320" cy="46431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Google Shape;267;p52"/>
          <p:cNvSpPr/>
          <p:nvPr/>
        </p:nvSpPr>
        <p:spPr>
          <a:xfrm flipH="1">
            <a:off x="10576560" y="487680"/>
            <a:ext cx="1615440" cy="638048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52"/>
          <p:cNvSpPr/>
          <p:nvPr/>
        </p:nvSpPr>
        <p:spPr>
          <a:xfrm>
            <a:off x="9387840" y="-10160"/>
            <a:ext cx="2814320" cy="6898643"/>
          </a:xfrm>
          <a:custGeom>
            <a:avLst/>
            <a:gdLst/>
            <a:ahLst/>
            <a:cxnLst/>
            <a:rect l="l" t="t" r="r" b="b"/>
            <a:pathLst>
              <a:path w="12295341" h="6672347" extrusionOk="0">
                <a:moveTo>
                  <a:pt x="0" y="8468"/>
                </a:moveTo>
                <a:lnTo>
                  <a:pt x="12265108" y="0"/>
                </a:lnTo>
                <a:lnTo>
                  <a:pt x="12295341" y="6662518"/>
                </a:lnTo>
                <a:lnTo>
                  <a:pt x="11129749" y="6672347"/>
                </a:lnTo>
                <a:lnTo>
                  <a:pt x="0" y="846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52"/>
          <p:cNvSpPr txBox="1">
            <a:spLocks noGrp="1"/>
          </p:cNvSpPr>
          <p:nvPr>
            <p:ph type="body" idx="1"/>
          </p:nvPr>
        </p:nvSpPr>
        <p:spPr>
          <a:xfrm>
            <a:off x="6990082" y="3444240"/>
            <a:ext cx="2834959" cy="27432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52"/>
          <p:cNvSpPr txBox="1">
            <a:spLocks noGrp="1"/>
          </p:cNvSpPr>
          <p:nvPr>
            <p:ph type="body" idx="3"/>
          </p:nvPr>
        </p:nvSpPr>
        <p:spPr>
          <a:xfrm>
            <a:off x="6990080" y="1554480"/>
            <a:ext cx="2834640" cy="17373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Font typeface="Arial"/>
              <a:buNone/>
              <a:defRPr sz="2400" b="0">
                <a:solidFill>
                  <a:schemeClr val="accent1"/>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73" name="Google Shape;273;p52"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Large Photo and Content - Light Blue">
  <p:cSld name="1_Large Photo and Content - Light Blue">
    <p:spTree>
      <p:nvGrpSpPr>
        <p:cNvPr id="1" name="Shape 274"/>
        <p:cNvGrpSpPr/>
        <p:nvPr/>
      </p:nvGrpSpPr>
      <p:grpSpPr>
        <a:xfrm>
          <a:off x="0" y="0"/>
          <a:ext cx="0" cy="0"/>
          <a:chOff x="0" y="0"/>
          <a:chExt cx="0" cy="0"/>
        </a:xfrm>
      </p:grpSpPr>
      <p:sp>
        <p:nvSpPr>
          <p:cNvPr id="275" name="Google Shape;275;p53"/>
          <p:cNvSpPr>
            <a:spLocks noGrp="1"/>
          </p:cNvSpPr>
          <p:nvPr>
            <p:ph type="pic" idx="2"/>
          </p:nvPr>
        </p:nvSpPr>
        <p:spPr>
          <a:xfrm>
            <a:off x="436880" y="1544320"/>
            <a:ext cx="6370320" cy="46431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53"/>
          <p:cNvSpPr/>
          <p:nvPr/>
        </p:nvSpPr>
        <p:spPr>
          <a:xfrm flipH="1">
            <a:off x="10576560" y="487680"/>
            <a:ext cx="1615440" cy="638048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53"/>
          <p:cNvSpPr/>
          <p:nvPr/>
        </p:nvSpPr>
        <p:spPr>
          <a:xfrm>
            <a:off x="9387840" y="-10160"/>
            <a:ext cx="2814320" cy="6898643"/>
          </a:xfrm>
          <a:custGeom>
            <a:avLst/>
            <a:gdLst/>
            <a:ahLst/>
            <a:cxnLst/>
            <a:rect l="l" t="t" r="r" b="b"/>
            <a:pathLst>
              <a:path w="12295341" h="6672347" extrusionOk="0">
                <a:moveTo>
                  <a:pt x="0" y="8468"/>
                </a:moveTo>
                <a:lnTo>
                  <a:pt x="12265108" y="0"/>
                </a:lnTo>
                <a:lnTo>
                  <a:pt x="12295341" y="6662518"/>
                </a:lnTo>
                <a:lnTo>
                  <a:pt x="11129749" y="6672347"/>
                </a:lnTo>
                <a:lnTo>
                  <a:pt x="0" y="8468"/>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53"/>
          <p:cNvSpPr txBox="1">
            <a:spLocks noGrp="1"/>
          </p:cNvSpPr>
          <p:nvPr>
            <p:ph type="body" idx="1"/>
          </p:nvPr>
        </p:nvSpPr>
        <p:spPr>
          <a:xfrm>
            <a:off x="6990082" y="3444240"/>
            <a:ext cx="2834959" cy="27432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53"/>
          <p:cNvSpPr txBox="1">
            <a:spLocks noGrp="1"/>
          </p:cNvSpPr>
          <p:nvPr>
            <p:ph type="body" idx="3"/>
          </p:nvPr>
        </p:nvSpPr>
        <p:spPr>
          <a:xfrm>
            <a:off x="6990080" y="1554480"/>
            <a:ext cx="2834640" cy="17373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Font typeface="Arial"/>
              <a:buNone/>
              <a:defRPr sz="2400" b="0">
                <a:solidFill>
                  <a:schemeClr val="accent1"/>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82" name="Google Shape;282;p53"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arge Photo and Content - Aqua">
  <p:cSld name="Large Photo and Content - Aqua">
    <p:spTree>
      <p:nvGrpSpPr>
        <p:cNvPr id="1" name="Shape 283"/>
        <p:cNvGrpSpPr/>
        <p:nvPr/>
      </p:nvGrpSpPr>
      <p:grpSpPr>
        <a:xfrm>
          <a:off x="0" y="0"/>
          <a:ext cx="0" cy="0"/>
          <a:chOff x="0" y="0"/>
          <a:chExt cx="0" cy="0"/>
        </a:xfrm>
      </p:grpSpPr>
      <p:sp>
        <p:nvSpPr>
          <p:cNvPr id="284" name="Google Shape;284;p54"/>
          <p:cNvSpPr>
            <a:spLocks noGrp="1"/>
          </p:cNvSpPr>
          <p:nvPr>
            <p:ph type="pic" idx="2"/>
          </p:nvPr>
        </p:nvSpPr>
        <p:spPr>
          <a:xfrm>
            <a:off x="436880" y="1544320"/>
            <a:ext cx="6370320" cy="46431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5" name="Google Shape;285;p54"/>
          <p:cNvSpPr/>
          <p:nvPr/>
        </p:nvSpPr>
        <p:spPr>
          <a:xfrm flipH="1">
            <a:off x="10576560" y="487680"/>
            <a:ext cx="1615440" cy="638048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54"/>
          <p:cNvSpPr/>
          <p:nvPr/>
        </p:nvSpPr>
        <p:spPr>
          <a:xfrm>
            <a:off x="9387840" y="-10160"/>
            <a:ext cx="2814320" cy="6898643"/>
          </a:xfrm>
          <a:custGeom>
            <a:avLst/>
            <a:gdLst/>
            <a:ahLst/>
            <a:cxnLst/>
            <a:rect l="l" t="t" r="r" b="b"/>
            <a:pathLst>
              <a:path w="12295341" h="6672347" extrusionOk="0">
                <a:moveTo>
                  <a:pt x="0" y="8468"/>
                </a:moveTo>
                <a:lnTo>
                  <a:pt x="12265108" y="0"/>
                </a:lnTo>
                <a:lnTo>
                  <a:pt x="12295341" y="6662518"/>
                </a:lnTo>
                <a:lnTo>
                  <a:pt x="11129749" y="6672347"/>
                </a:lnTo>
                <a:lnTo>
                  <a:pt x="0" y="846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54"/>
          <p:cNvSpPr txBox="1">
            <a:spLocks noGrp="1"/>
          </p:cNvSpPr>
          <p:nvPr>
            <p:ph type="body" idx="1"/>
          </p:nvPr>
        </p:nvSpPr>
        <p:spPr>
          <a:xfrm>
            <a:off x="6990082" y="3444240"/>
            <a:ext cx="2834959" cy="27432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54"/>
          <p:cNvSpPr txBox="1">
            <a:spLocks noGrp="1"/>
          </p:cNvSpPr>
          <p:nvPr>
            <p:ph type="body" idx="3"/>
          </p:nvPr>
        </p:nvSpPr>
        <p:spPr>
          <a:xfrm>
            <a:off x="6990080" y="1554480"/>
            <a:ext cx="2834640" cy="17373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Font typeface="Arial"/>
              <a:buNone/>
              <a:defRPr sz="2400" b="0">
                <a:solidFill>
                  <a:schemeClr val="accent2"/>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91" name="Google Shape;291;p54"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arge Photo and Content - Green">
  <p:cSld name="Large Photo and Content - Green">
    <p:spTree>
      <p:nvGrpSpPr>
        <p:cNvPr id="1" name="Shape 292"/>
        <p:cNvGrpSpPr/>
        <p:nvPr/>
      </p:nvGrpSpPr>
      <p:grpSpPr>
        <a:xfrm>
          <a:off x="0" y="0"/>
          <a:ext cx="0" cy="0"/>
          <a:chOff x="0" y="0"/>
          <a:chExt cx="0" cy="0"/>
        </a:xfrm>
      </p:grpSpPr>
      <p:sp>
        <p:nvSpPr>
          <p:cNvPr id="293" name="Google Shape;293;p55"/>
          <p:cNvSpPr>
            <a:spLocks noGrp="1"/>
          </p:cNvSpPr>
          <p:nvPr>
            <p:ph type="pic" idx="2"/>
          </p:nvPr>
        </p:nvSpPr>
        <p:spPr>
          <a:xfrm>
            <a:off x="436880" y="1544320"/>
            <a:ext cx="6370320" cy="46431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55"/>
          <p:cNvSpPr/>
          <p:nvPr/>
        </p:nvSpPr>
        <p:spPr>
          <a:xfrm flipH="1">
            <a:off x="10576560" y="487680"/>
            <a:ext cx="1615440" cy="638048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55"/>
          <p:cNvSpPr/>
          <p:nvPr/>
        </p:nvSpPr>
        <p:spPr>
          <a:xfrm>
            <a:off x="9387840" y="-10160"/>
            <a:ext cx="2814320" cy="6898643"/>
          </a:xfrm>
          <a:custGeom>
            <a:avLst/>
            <a:gdLst/>
            <a:ahLst/>
            <a:cxnLst/>
            <a:rect l="l" t="t" r="r" b="b"/>
            <a:pathLst>
              <a:path w="12295341" h="6672347" extrusionOk="0">
                <a:moveTo>
                  <a:pt x="0" y="8468"/>
                </a:moveTo>
                <a:lnTo>
                  <a:pt x="12265108" y="0"/>
                </a:lnTo>
                <a:lnTo>
                  <a:pt x="12295341" y="6662518"/>
                </a:lnTo>
                <a:lnTo>
                  <a:pt x="11129749" y="6672347"/>
                </a:lnTo>
                <a:lnTo>
                  <a:pt x="0" y="8468"/>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55"/>
          <p:cNvSpPr txBox="1">
            <a:spLocks noGrp="1"/>
          </p:cNvSpPr>
          <p:nvPr>
            <p:ph type="body" idx="1"/>
          </p:nvPr>
        </p:nvSpPr>
        <p:spPr>
          <a:xfrm>
            <a:off x="6990082" y="3444240"/>
            <a:ext cx="2834959" cy="27432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55"/>
          <p:cNvSpPr txBox="1">
            <a:spLocks noGrp="1"/>
          </p:cNvSpPr>
          <p:nvPr>
            <p:ph type="body" idx="3"/>
          </p:nvPr>
        </p:nvSpPr>
        <p:spPr>
          <a:xfrm>
            <a:off x="6990080" y="1554480"/>
            <a:ext cx="2834640" cy="17373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Font typeface="Arial"/>
              <a:buNone/>
              <a:defRPr sz="2400" b="0">
                <a:solidFill>
                  <a:schemeClr val="dk2"/>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00" name="Google Shape;300;p55"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arge Photo and Content - Orange">
  <p:cSld name="Large Photo and Content - Orange">
    <p:spTree>
      <p:nvGrpSpPr>
        <p:cNvPr id="1" name="Shape 301"/>
        <p:cNvGrpSpPr/>
        <p:nvPr/>
      </p:nvGrpSpPr>
      <p:grpSpPr>
        <a:xfrm>
          <a:off x="0" y="0"/>
          <a:ext cx="0" cy="0"/>
          <a:chOff x="0" y="0"/>
          <a:chExt cx="0" cy="0"/>
        </a:xfrm>
      </p:grpSpPr>
      <p:sp>
        <p:nvSpPr>
          <p:cNvPr id="302" name="Google Shape;302;p56"/>
          <p:cNvSpPr>
            <a:spLocks noGrp="1"/>
          </p:cNvSpPr>
          <p:nvPr>
            <p:ph type="pic" idx="2"/>
          </p:nvPr>
        </p:nvSpPr>
        <p:spPr>
          <a:xfrm>
            <a:off x="436880" y="1544320"/>
            <a:ext cx="6370320" cy="46431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56"/>
          <p:cNvSpPr/>
          <p:nvPr/>
        </p:nvSpPr>
        <p:spPr>
          <a:xfrm flipH="1">
            <a:off x="10576560" y="487680"/>
            <a:ext cx="1615440" cy="638048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56"/>
          <p:cNvSpPr/>
          <p:nvPr/>
        </p:nvSpPr>
        <p:spPr>
          <a:xfrm>
            <a:off x="9387840" y="-10160"/>
            <a:ext cx="2814320" cy="6898643"/>
          </a:xfrm>
          <a:custGeom>
            <a:avLst/>
            <a:gdLst/>
            <a:ahLst/>
            <a:cxnLst/>
            <a:rect l="l" t="t" r="r" b="b"/>
            <a:pathLst>
              <a:path w="12295341" h="6672347" extrusionOk="0">
                <a:moveTo>
                  <a:pt x="0" y="8468"/>
                </a:moveTo>
                <a:lnTo>
                  <a:pt x="12265108" y="0"/>
                </a:lnTo>
                <a:lnTo>
                  <a:pt x="12295341" y="6662518"/>
                </a:lnTo>
                <a:lnTo>
                  <a:pt x="11129749" y="6672347"/>
                </a:lnTo>
                <a:lnTo>
                  <a:pt x="0" y="8468"/>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56"/>
          <p:cNvSpPr txBox="1">
            <a:spLocks noGrp="1"/>
          </p:cNvSpPr>
          <p:nvPr>
            <p:ph type="body" idx="1"/>
          </p:nvPr>
        </p:nvSpPr>
        <p:spPr>
          <a:xfrm>
            <a:off x="6990082" y="3444240"/>
            <a:ext cx="2834959" cy="27432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56"/>
          <p:cNvSpPr txBox="1">
            <a:spLocks noGrp="1"/>
          </p:cNvSpPr>
          <p:nvPr>
            <p:ph type="body" idx="3"/>
          </p:nvPr>
        </p:nvSpPr>
        <p:spPr>
          <a:xfrm>
            <a:off x="6990080" y="1554480"/>
            <a:ext cx="2834640" cy="17373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4"/>
              </a:buClr>
              <a:buSzPts val="2400"/>
              <a:buFont typeface="Arial"/>
              <a:buNone/>
              <a:defRPr sz="2400" b="0">
                <a:solidFill>
                  <a:schemeClr val="accent4"/>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09" name="Google Shape;309;p56"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arge Photo and Content - Purple">
  <p:cSld name="Large Photo and Content - Purple">
    <p:spTree>
      <p:nvGrpSpPr>
        <p:cNvPr id="1" name="Shape 310"/>
        <p:cNvGrpSpPr/>
        <p:nvPr/>
      </p:nvGrpSpPr>
      <p:grpSpPr>
        <a:xfrm>
          <a:off x="0" y="0"/>
          <a:ext cx="0" cy="0"/>
          <a:chOff x="0" y="0"/>
          <a:chExt cx="0" cy="0"/>
        </a:xfrm>
      </p:grpSpPr>
      <p:sp>
        <p:nvSpPr>
          <p:cNvPr id="311" name="Google Shape;311;p57"/>
          <p:cNvSpPr>
            <a:spLocks noGrp="1"/>
          </p:cNvSpPr>
          <p:nvPr>
            <p:ph type="pic" idx="2"/>
          </p:nvPr>
        </p:nvSpPr>
        <p:spPr>
          <a:xfrm>
            <a:off x="436880" y="1544320"/>
            <a:ext cx="6370320" cy="46431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57"/>
          <p:cNvSpPr/>
          <p:nvPr/>
        </p:nvSpPr>
        <p:spPr>
          <a:xfrm flipH="1">
            <a:off x="10576560" y="487680"/>
            <a:ext cx="1615440" cy="638048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57"/>
          <p:cNvSpPr/>
          <p:nvPr/>
        </p:nvSpPr>
        <p:spPr>
          <a:xfrm>
            <a:off x="9387840" y="-10160"/>
            <a:ext cx="2814320" cy="6898643"/>
          </a:xfrm>
          <a:custGeom>
            <a:avLst/>
            <a:gdLst/>
            <a:ahLst/>
            <a:cxnLst/>
            <a:rect l="l" t="t" r="r" b="b"/>
            <a:pathLst>
              <a:path w="12295341" h="6672347" extrusionOk="0">
                <a:moveTo>
                  <a:pt x="0" y="8468"/>
                </a:moveTo>
                <a:lnTo>
                  <a:pt x="12265108" y="0"/>
                </a:lnTo>
                <a:lnTo>
                  <a:pt x="12295341" y="6662518"/>
                </a:lnTo>
                <a:lnTo>
                  <a:pt x="11129749" y="6672347"/>
                </a:lnTo>
                <a:lnTo>
                  <a:pt x="0" y="8468"/>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57"/>
          <p:cNvSpPr txBox="1">
            <a:spLocks noGrp="1"/>
          </p:cNvSpPr>
          <p:nvPr>
            <p:ph type="body" idx="1"/>
          </p:nvPr>
        </p:nvSpPr>
        <p:spPr>
          <a:xfrm>
            <a:off x="6990082" y="3444240"/>
            <a:ext cx="2834959" cy="27432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57"/>
          <p:cNvSpPr txBox="1">
            <a:spLocks noGrp="1"/>
          </p:cNvSpPr>
          <p:nvPr>
            <p:ph type="body" idx="3"/>
          </p:nvPr>
        </p:nvSpPr>
        <p:spPr>
          <a:xfrm>
            <a:off x="6990080" y="1554480"/>
            <a:ext cx="2834640" cy="17373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5"/>
              </a:buClr>
              <a:buSzPts val="2400"/>
              <a:buFont typeface="Arial"/>
              <a:buNone/>
              <a:defRPr sz="2400" b="0">
                <a:solidFill>
                  <a:schemeClr val="accent5"/>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18" name="Google Shape;318;p57" descr="CrownWhite.png"/>
          <p:cNvPicPr preferRelativeResize="0"/>
          <p:nvPr/>
        </p:nvPicPr>
        <p:blipFill rotWithShape="1">
          <a:blip r:embed="rId2">
            <a:alphaModFix/>
          </a:blip>
          <a:srcRect/>
          <a:stretch/>
        </p:blipFill>
        <p:spPr>
          <a:xfrm>
            <a:off x="11613757" y="141271"/>
            <a:ext cx="434787" cy="34018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Column - Light Blue">
  <p:cSld name="2 Column - Light Blue">
    <p:spTree>
      <p:nvGrpSpPr>
        <p:cNvPr id="1" name="Shape 319"/>
        <p:cNvGrpSpPr/>
        <p:nvPr/>
      </p:nvGrpSpPr>
      <p:grpSpPr>
        <a:xfrm>
          <a:off x="0" y="0"/>
          <a:ext cx="0" cy="0"/>
          <a:chOff x="0" y="0"/>
          <a:chExt cx="0" cy="0"/>
        </a:xfrm>
      </p:grpSpPr>
      <p:sp>
        <p:nvSpPr>
          <p:cNvPr id="320" name="Google Shape;320;p58"/>
          <p:cNvSpPr/>
          <p:nvPr/>
        </p:nvSpPr>
        <p:spPr>
          <a:xfrm>
            <a:off x="4460242" y="2580640"/>
            <a:ext cx="2854956" cy="4297680"/>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58"/>
          <p:cNvSpPr/>
          <p:nvPr/>
        </p:nvSpPr>
        <p:spPr>
          <a:xfrm rot="10800000" flipH="1">
            <a:off x="-8789" y="-20320"/>
            <a:ext cx="7794716" cy="6898640"/>
          </a:xfrm>
          <a:custGeom>
            <a:avLst/>
            <a:gdLst/>
            <a:ahLst/>
            <a:cxnLst/>
            <a:rect l="l" t="t" r="r" b="b"/>
            <a:pathLst>
              <a:path w="7794716" h="6898640" extrusionOk="0">
                <a:moveTo>
                  <a:pt x="0" y="0"/>
                </a:moveTo>
                <a:lnTo>
                  <a:pt x="5640796" y="30480"/>
                </a:lnTo>
                <a:lnTo>
                  <a:pt x="7794716" y="6898640"/>
                </a:lnTo>
                <a:lnTo>
                  <a:pt x="10160" y="6888480"/>
                </a:lnTo>
                <a:cubicBezTo>
                  <a:pt x="6773" y="4592320"/>
                  <a:pt x="3387" y="229616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58"/>
          <p:cNvSpPr txBox="1">
            <a:spLocks noGrp="1"/>
          </p:cNvSpPr>
          <p:nvPr>
            <p:ph type="body" idx="1"/>
          </p:nvPr>
        </p:nvSpPr>
        <p:spPr>
          <a:xfrm>
            <a:off x="7569200" y="1778001"/>
            <a:ext cx="4175760" cy="4429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58"/>
          <p:cNvSpPr txBox="1">
            <a:spLocks noGrp="1"/>
          </p:cNvSpPr>
          <p:nvPr>
            <p:ph type="body" idx="2"/>
          </p:nvPr>
        </p:nvSpPr>
        <p:spPr>
          <a:xfrm>
            <a:off x="7569200" y="485726"/>
            <a:ext cx="4175760" cy="11703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Font typeface="Arial"/>
              <a:buNone/>
              <a:defRPr sz="2400" b="0">
                <a:solidFill>
                  <a:schemeClr val="accent1"/>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58"/>
          <p:cNvSpPr txBox="1">
            <a:spLocks noGrp="1"/>
          </p:cNvSpPr>
          <p:nvPr>
            <p:ph type="body" idx="3"/>
          </p:nvPr>
        </p:nvSpPr>
        <p:spPr>
          <a:xfrm>
            <a:off x="427040" y="1778003"/>
            <a:ext cx="5272723" cy="44291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81000" algn="l">
              <a:lnSpc>
                <a:spcPct val="90000"/>
              </a:lnSpc>
              <a:spcBef>
                <a:spcPts val="500"/>
              </a:spcBef>
              <a:spcAft>
                <a:spcPts val="0"/>
              </a:spcAft>
              <a:buClr>
                <a:srgbClr val="FFFFFF"/>
              </a:buClr>
              <a:buSzPts val="2400"/>
              <a:buChar char="•"/>
              <a:defRPr>
                <a:solidFill>
                  <a:srgbClr val="FFFFFF"/>
                </a:solidFill>
              </a:defRPr>
            </a:lvl2pPr>
            <a:lvl3pPr marL="1371600" lvl="2" indent="-355600" algn="l">
              <a:lnSpc>
                <a:spcPct val="90000"/>
              </a:lnSpc>
              <a:spcBef>
                <a:spcPts val="500"/>
              </a:spcBef>
              <a:spcAft>
                <a:spcPts val="0"/>
              </a:spcAft>
              <a:buClr>
                <a:srgbClr val="FFFFFF"/>
              </a:buClr>
              <a:buSzPts val="2000"/>
              <a:buChar char="•"/>
              <a:defRPr>
                <a:solidFill>
                  <a:srgbClr val="FFFFFF"/>
                </a:solidFill>
              </a:defRPr>
            </a:lvl3pPr>
            <a:lvl4pPr marL="1828800" lvl="3" indent="-342900" algn="l">
              <a:lnSpc>
                <a:spcPct val="90000"/>
              </a:lnSpc>
              <a:spcBef>
                <a:spcPts val="500"/>
              </a:spcBef>
              <a:spcAft>
                <a:spcPts val="0"/>
              </a:spcAft>
              <a:buClr>
                <a:srgbClr val="FFFFFF"/>
              </a:buClr>
              <a:buSzPts val="1800"/>
              <a:buChar char="•"/>
              <a:defRPr>
                <a:solidFill>
                  <a:srgbClr val="FFFFFF"/>
                </a:solidFill>
              </a:defRPr>
            </a:lvl4pPr>
            <a:lvl5pPr marL="2286000" lvl="4" indent="-342900" algn="l">
              <a:lnSpc>
                <a:spcPct val="90000"/>
              </a:lnSpc>
              <a:spcBef>
                <a:spcPts val="500"/>
              </a:spcBef>
              <a:spcAft>
                <a:spcPts val="0"/>
              </a:spcAft>
              <a:buClr>
                <a:srgbClr val="FFFFFF"/>
              </a:buClr>
              <a:buSzPts val="1800"/>
              <a:buChar char="•"/>
              <a:defRPr>
                <a:solidFill>
                  <a:srgbClr val="FFFF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58"/>
          <p:cNvSpPr txBox="1">
            <a:spLocks noGrp="1"/>
          </p:cNvSpPr>
          <p:nvPr>
            <p:ph type="title"/>
          </p:nvPr>
        </p:nvSpPr>
        <p:spPr>
          <a:xfrm>
            <a:off x="439618" y="365126"/>
            <a:ext cx="6702865" cy="11995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 Column - Aqua">
  <p:cSld name="2 Column - Aqua">
    <p:spTree>
      <p:nvGrpSpPr>
        <p:cNvPr id="1" name="Shape 327"/>
        <p:cNvGrpSpPr/>
        <p:nvPr/>
      </p:nvGrpSpPr>
      <p:grpSpPr>
        <a:xfrm>
          <a:off x="0" y="0"/>
          <a:ext cx="0" cy="0"/>
          <a:chOff x="0" y="0"/>
          <a:chExt cx="0" cy="0"/>
        </a:xfrm>
      </p:grpSpPr>
      <p:sp>
        <p:nvSpPr>
          <p:cNvPr id="328" name="Google Shape;328;p59"/>
          <p:cNvSpPr/>
          <p:nvPr/>
        </p:nvSpPr>
        <p:spPr>
          <a:xfrm>
            <a:off x="4460242" y="2580640"/>
            <a:ext cx="2854956" cy="429768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59"/>
          <p:cNvSpPr/>
          <p:nvPr/>
        </p:nvSpPr>
        <p:spPr>
          <a:xfrm rot="10800000" flipH="1">
            <a:off x="-8789" y="-20320"/>
            <a:ext cx="7794716" cy="6898640"/>
          </a:xfrm>
          <a:custGeom>
            <a:avLst/>
            <a:gdLst/>
            <a:ahLst/>
            <a:cxnLst/>
            <a:rect l="l" t="t" r="r" b="b"/>
            <a:pathLst>
              <a:path w="7794716" h="6898640" extrusionOk="0">
                <a:moveTo>
                  <a:pt x="0" y="0"/>
                </a:moveTo>
                <a:lnTo>
                  <a:pt x="5640796" y="30480"/>
                </a:lnTo>
                <a:lnTo>
                  <a:pt x="7794716" y="6898640"/>
                </a:lnTo>
                <a:lnTo>
                  <a:pt x="10160" y="6888480"/>
                </a:lnTo>
                <a:cubicBezTo>
                  <a:pt x="6773" y="4592320"/>
                  <a:pt x="3387" y="229616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1" name="Google Shape;331;p59"/>
          <p:cNvSpPr txBox="1">
            <a:spLocks noGrp="1"/>
          </p:cNvSpPr>
          <p:nvPr>
            <p:ph type="body" idx="1"/>
          </p:nvPr>
        </p:nvSpPr>
        <p:spPr>
          <a:xfrm>
            <a:off x="7569200" y="1778001"/>
            <a:ext cx="4175760" cy="44297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59"/>
          <p:cNvSpPr txBox="1">
            <a:spLocks noGrp="1"/>
          </p:cNvSpPr>
          <p:nvPr>
            <p:ph type="body" idx="2"/>
          </p:nvPr>
        </p:nvSpPr>
        <p:spPr>
          <a:xfrm>
            <a:off x="7569200" y="485726"/>
            <a:ext cx="4175760" cy="11703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Font typeface="Arial"/>
              <a:buNone/>
              <a:defRPr sz="2400" b="0">
                <a:solidFill>
                  <a:schemeClr val="accent2"/>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59"/>
          <p:cNvSpPr txBox="1">
            <a:spLocks noGrp="1"/>
          </p:cNvSpPr>
          <p:nvPr>
            <p:ph type="body" idx="3"/>
          </p:nvPr>
        </p:nvSpPr>
        <p:spPr>
          <a:xfrm>
            <a:off x="427040" y="1778003"/>
            <a:ext cx="5272723" cy="44291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81000" algn="l">
              <a:lnSpc>
                <a:spcPct val="90000"/>
              </a:lnSpc>
              <a:spcBef>
                <a:spcPts val="500"/>
              </a:spcBef>
              <a:spcAft>
                <a:spcPts val="0"/>
              </a:spcAft>
              <a:buClr>
                <a:srgbClr val="FFFFFF"/>
              </a:buClr>
              <a:buSzPts val="2400"/>
              <a:buChar char="•"/>
              <a:defRPr>
                <a:solidFill>
                  <a:srgbClr val="FFFFFF"/>
                </a:solidFill>
              </a:defRPr>
            </a:lvl2pPr>
            <a:lvl3pPr marL="1371600" lvl="2" indent="-330200" algn="l">
              <a:lnSpc>
                <a:spcPct val="90000"/>
              </a:lnSpc>
              <a:spcBef>
                <a:spcPts val="500"/>
              </a:spcBef>
              <a:spcAft>
                <a:spcPts val="0"/>
              </a:spcAft>
              <a:buClr>
                <a:srgbClr val="FFFFFF"/>
              </a:buClr>
              <a:buSzPts val="1600"/>
              <a:buChar char="•"/>
              <a:defRPr sz="1600">
                <a:solidFill>
                  <a:srgbClr val="FFFFFF"/>
                </a:solidFill>
              </a:defRPr>
            </a:lvl3pPr>
            <a:lvl4pPr marL="1828800" lvl="3" indent="-342900" algn="l">
              <a:lnSpc>
                <a:spcPct val="90000"/>
              </a:lnSpc>
              <a:spcBef>
                <a:spcPts val="500"/>
              </a:spcBef>
              <a:spcAft>
                <a:spcPts val="0"/>
              </a:spcAft>
              <a:buClr>
                <a:srgbClr val="FFFFFF"/>
              </a:buClr>
              <a:buSzPts val="1800"/>
              <a:buChar char="•"/>
              <a:defRPr>
                <a:solidFill>
                  <a:srgbClr val="FFFFFF"/>
                </a:solidFill>
              </a:defRPr>
            </a:lvl4pPr>
            <a:lvl5pPr marL="2286000" lvl="4" indent="-342900" algn="l">
              <a:lnSpc>
                <a:spcPct val="90000"/>
              </a:lnSpc>
              <a:spcBef>
                <a:spcPts val="500"/>
              </a:spcBef>
              <a:spcAft>
                <a:spcPts val="0"/>
              </a:spcAft>
              <a:buClr>
                <a:srgbClr val="FFFFFF"/>
              </a:buClr>
              <a:buSzPts val="1800"/>
              <a:buChar char="•"/>
              <a:defRPr>
                <a:solidFill>
                  <a:srgbClr val="FFFF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59"/>
          <p:cNvSpPr txBox="1">
            <a:spLocks noGrp="1"/>
          </p:cNvSpPr>
          <p:nvPr>
            <p:ph type="title"/>
          </p:nvPr>
        </p:nvSpPr>
        <p:spPr>
          <a:xfrm>
            <a:off x="439618" y="365126"/>
            <a:ext cx="6702865" cy="11995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2 Column - Green">
  <p:cSld name="2_2 Column - Green">
    <p:spTree>
      <p:nvGrpSpPr>
        <p:cNvPr id="1" name="Shape 335"/>
        <p:cNvGrpSpPr/>
        <p:nvPr/>
      </p:nvGrpSpPr>
      <p:grpSpPr>
        <a:xfrm>
          <a:off x="0" y="0"/>
          <a:ext cx="0" cy="0"/>
          <a:chOff x="0" y="0"/>
          <a:chExt cx="0" cy="0"/>
        </a:xfrm>
      </p:grpSpPr>
      <p:sp>
        <p:nvSpPr>
          <p:cNvPr id="336" name="Google Shape;336;p60"/>
          <p:cNvSpPr/>
          <p:nvPr/>
        </p:nvSpPr>
        <p:spPr>
          <a:xfrm>
            <a:off x="4460242" y="2580640"/>
            <a:ext cx="2854956" cy="4297680"/>
          </a:xfrm>
          <a:prstGeom prst="rtTriangl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60"/>
          <p:cNvSpPr/>
          <p:nvPr/>
        </p:nvSpPr>
        <p:spPr>
          <a:xfrm rot="10800000" flipH="1">
            <a:off x="-8789" y="-20320"/>
            <a:ext cx="7794716" cy="6898640"/>
          </a:xfrm>
          <a:custGeom>
            <a:avLst/>
            <a:gdLst/>
            <a:ahLst/>
            <a:cxnLst/>
            <a:rect l="l" t="t" r="r" b="b"/>
            <a:pathLst>
              <a:path w="7794716" h="6898640" extrusionOk="0">
                <a:moveTo>
                  <a:pt x="0" y="0"/>
                </a:moveTo>
                <a:lnTo>
                  <a:pt x="5640796" y="30480"/>
                </a:lnTo>
                <a:lnTo>
                  <a:pt x="7794716" y="6898640"/>
                </a:lnTo>
                <a:lnTo>
                  <a:pt x="10160" y="6888480"/>
                </a:lnTo>
                <a:cubicBezTo>
                  <a:pt x="6773" y="4592320"/>
                  <a:pt x="3387" y="229616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9" name="Google Shape;339;p60"/>
          <p:cNvSpPr txBox="1">
            <a:spLocks noGrp="1"/>
          </p:cNvSpPr>
          <p:nvPr>
            <p:ph type="body" idx="1"/>
          </p:nvPr>
        </p:nvSpPr>
        <p:spPr>
          <a:xfrm>
            <a:off x="7569200" y="1778001"/>
            <a:ext cx="4175760" cy="44297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60"/>
          <p:cNvSpPr txBox="1">
            <a:spLocks noGrp="1"/>
          </p:cNvSpPr>
          <p:nvPr>
            <p:ph type="body" idx="2"/>
          </p:nvPr>
        </p:nvSpPr>
        <p:spPr>
          <a:xfrm>
            <a:off x="7569200" y="485726"/>
            <a:ext cx="4175760" cy="11703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43657"/>
              </a:buClr>
              <a:buSzPts val="2400"/>
              <a:buFont typeface="Arial"/>
              <a:buNone/>
              <a:defRPr sz="2400" b="0">
                <a:solidFill>
                  <a:srgbClr val="043657"/>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60"/>
          <p:cNvSpPr txBox="1">
            <a:spLocks noGrp="1"/>
          </p:cNvSpPr>
          <p:nvPr>
            <p:ph type="body" idx="3"/>
          </p:nvPr>
        </p:nvSpPr>
        <p:spPr>
          <a:xfrm>
            <a:off x="427040" y="1778003"/>
            <a:ext cx="5272723" cy="44291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81000" algn="l">
              <a:lnSpc>
                <a:spcPct val="90000"/>
              </a:lnSpc>
              <a:spcBef>
                <a:spcPts val="500"/>
              </a:spcBef>
              <a:spcAft>
                <a:spcPts val="0"/>
              </a:spcAft>
              <a:buClr>
                <a:srgbClr val="FFFFFF"/>
              </a:buClr>
              <a:buSzPts val="2400"/>
              <a:buChar char="•"/>
              <a:defRPr>
                <a:solidFill>
                  <a:srgbClr val="FFFFFF"/>
                </a:solidFill>
              </a:defRPr>
            </a:lvl2pPr>
            <a:lvl3pPr marL="1371600" lvl="2" indent="-355600" algn="l">
              <a:lnSpc>
                <a:spcPct val="90000"/>
              </a:lnSpc>
              <a:spcBef>
                <a:spcPts val="500"/>
              </a:spcBef>
              <a:spcAft>
                <a:spcPts val="0"/>
              </a:spcAft>
              <a:buClr>
                <a:srgbClr val="FFFFFF"/>
              </a:buClr>
              <a:buSzPts val="2000"/>
              <a:buChar char="•"/>
              <a:defRPr>
                <a:solidFill>
                  <a:srgbClr val="FFFFFF"/>
                </a:solidFill>
              </a:defRPr>
            </a:lvl3pPr>
            <a:lvl4pPr marL="1828800" lvl="3" indent="-342900" algn="l">
              <a:lnSpc>
                <a:spcPct val="90000"/>
              </a:lnSpc>
              <a:spcBef>
                <a:spcPts val="500"/>
              </a:spcBef>
              <a:spcAft>
                <a:spcPts val="0"/>
              </a:spcAft>
              <a:buClr>
                <a:srgbClr val="FFFFFF"/>
              </a:buClr>
              <a:buSzPts val="1800"/>
              <a:buChar char="•"/>
              <a:defRPr>
                <a:solidFill>
                  <a:srgbClr val="FFFFFF"/>
                </a:solidFill>
              </a:defRPr>
            </a:lvl4pPr>
            <a:lvl5pPr marL="2286000" lvl="4" indent="-342900" algn="l">
              <a:lnSpc>
                <a:spcPct val="90000"/>
              </a:lnSpc>
              <a:spcBef>
                <a:spcPts val="500"/>
              </a:spcBef>
              <a:spcAft>
                <a:spcPts val="0"/>
              </a:spcAft>
              <a:buClr>
                <a:srgbClr val="FFFFFF"/>
              </a:buClr>
              <a:buSzPts val="1800"/>
              <a:buChar char="•"/>
              <a:defRPr>
                <a:solidFill>
                  <a:srgbClr val="FFFF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60"/>
          <p:cNvSpPr txBox="1">
            <a:spLocks noGrp="1"/>
          </p:cNvSpPr>
          <p:nvPr>
            <p:ph type="title"/>
          </p:nvPr>
        </p:nvSpPr>
        <p:spPr>
          <a:xfrm>
            <a:off x="439618" y="365126"/>
            <a:ext cx="6702865" cy="11995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Column - Orange">
  <p:cSld name="2 Column - Orange">
    <p:spTree>
      <p:nvGrpSpPr>
        <p:cNvPr id="1" name="Shape 343"/>
        <p:cNvGrpSpPr/>
        <p:nvPr/>
      </p:nvGrpSpPr>
      <p:grpSpPr>
        <a:xfrm>
          <a:off x="0" y="0"/>
          <a:ext cx="0" cy="0"/>
          <a:chOff x="0" y="0"/>
          <a:chExt cx="0" cy="0"/>
        </a:xfrm>
      </p:grpSpPr>
      <p:sp>
        <p:nvSpPr>
          <p:cNvPr id="344" name="Google Shape;344;p61"/>
          <p:cNvSpPr/>
          <p:nvPr/>
        </p:nvSpPr>
        <p:spPr>
          <a:xfrm>
            <a:off x="4460242" y="2580640"/>
            <a:ext cx="2854956" cy="429768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61"/>
          <p:cNvSpPr/>
          <p:nvPr/>
        </p:nvSpPr>
        <p:spPr>
          <a:xfrm rot="10800000" flipH="1">
            <a:off x="-8789" y="-20320"/>
            <a:ext cx="7794716" cy="6898640"/>
          </a:xfrm>
          <a:custGeom>
            <a:avLst/>
            <a:gdLst/>
            <a:ahLst/>
            <a:cxnLst/>
            <a:rect l="l" t="t" r="r" b="b"/>
            <a:pathLst>
              <a:path w="7794716" h="6898640" extrusionOk="0">
                <a:moveTo>
                  <a:pt x="0" y="0"/>
                </a:moveTo>
                <a:lnTo>
                  <a:pt x="5640796" y="30480"/>
                </a:lnTo>
                <a:lnTo>
                  <a:pt x="7794716" y="6898640"/>
                </a:lnTo>
                <a:lnTo>
                  <a:pt x="10160" y="6888480"/>
                </a:lnTo>
                <a:cubicBezTo>
                  <a:pt x="6773" y="4592320"/>
                  <a:pt x="3387" y="229616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7" name="Google Shape;347;p61"/>
          <p:cNvSpPr txBox="1">
            <a:spLocks noGrp="1"/>
          </p:cNvSpPr>
          <p:nvPr>
            <p:ph type="body" idx="1"/>
          </p:nvPr>
        </p:nvSpPr>
        <p:spPr>
          <a:xfrm>
            <a:off x="7569200" y="1778001"/>
            <a:ext cx="4175760" cy="44297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lvl1pPr>
            <a:lvl2pPr marL="914400" lvl="1" indent="-381000" algn="l">
              <a:lnSpc>
                <a:spcPct val="90000"/>
              </a:lnSpc>
              <a:spcBef>
                <a:spcPts val="500"/>
              </a:spcBef>
              <a:spcAft>
                <a:spcPts val="0"/>
              </a:spcAft>
              <a:buClr>
                <a:schemeClr val="accent4"/>
              </a:buClr>
              <a:buSzPts val="2400"/>
              <a:buChar char="•"/>
              <a:defRPr/>
            </a:lvl2pPr>
            <a:lvl3pPr marL="1371600" lvl="2" indent="-355600" algn="l">
              <a:lnSpc>
                <a:spcPct val="90000"/>
              </a:lnSpc>
              <a:spcBef>
                <a:spcPts val="500"/>
              </a:spcBef>
              <a:spcAft>
                <a:spcPts val="0"/>
              </a:spcAft>
              <a:buClr>
                <a:schemeClr val="accent4"/>
              </a:buClr>
              <a:buSzPts val="20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61"/>
          <p:cNvSpPr txBox="1">
            <a:spLocks noGrp="1"/>
          </p:cNvSpPr>
          <p:nvPr>
            <p:ph type="body" idx="2"/>
          </p:nvPr>
        </p:nvSpPr>
        <p:spPr>
          <a:xfrm>
            <a:off x="7569200" y="485726"/>
            <a:ext cx="4175760" cy="11703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FCB24C"/>
              </a:buClr>
              <a:buSzPts val="2400"/>
              <a:buFont typeface="Arial"/>
              <a:buNone/>
              <a:defRPr sz="2400" b="0">
                <a:solidFill>
                  <a:srgbClr val="FCB24C"/>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61"/>
          <p:cNvSpPr txBox="1">
            <a:spLocks noGrp="1"/>
          </p:cNvSpPr>
          <p:nvPr>
            <p:ph type="body" idx="3"/>
          </p:nvPr>
        </p:nvSpPr>
        <p:spPr>
          <a:xfrm>
            <a:off x="427040" y="1778003"/>
            <a:ext cx="5272723" cy="44291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81000" algn="l">
              <a:lnSpc>
                <a:spcPct val="90000"/>
              </a:lnSpc>
              <a:spcBef>
                <a:spcPts val="500"/>
              </a:spcBef>
              <a:spcAft>
                <a:spcPts val="0"/>
              </a:spcAft>
              <a:buClr>
                <a:srgbClr val="FFFFFF"/>
              </a:buClr>
              <a:buSzPts val="2400"/>
              <a:buChar char="•"/>
              <a:defRPr>
                <a:solidFill>
                  <a:srgbClr val="FFFFFF"/>
                </a:solidFill>
              </a:defRPr>
            </a:lvl2pPr>
            <a:lvl3pPr marL="1371600" lvl="2" indent="-355600" algn="l">
              <a:lnSpc>
                <a:spcPct val="90000"/>
              </a:lnSpc>
              <a:spcBef>
                <a:spcPts val="500"/>
              </a:spcBef>
              <a:spcAft>
                <a:spcPts val="0"/>
              </a:spcAft>
              <a:buClr>
                <a:srgbClr val="FFFFFF"/>
              </a:buClr>
              <a:buSzPts val="2000"/>
              <a:buChar char="•"/>
              <a:defRPr>
                <a:solidFill>
                  <a:srgbClr val="FFFFFF"/>
                </a:solidFill>
              </a:defRPr>
            </a:lvl3pPr>
            <a:lvl4pPr marL="1828800" lvl="3" indent="-342900" algn="l">
              <a:lnSpc>
                <a:spcPct val="90000"/>
              </a:lnSpc>
              <a:spcBef>
                <a:spcPts val="500"/>
              </a:spcBef>
              <a:spcAft>
                <a:spcPts val="0"/>
              </a:spcAft>
              <a:buClr>
                <a:srgbClr val="FFFFFF"/>
              </a:buClr>
              <a:buSzPts val="1800"/>
              <a:buChar char="•"/>
              <a:defRPr>
                <a:solidFill>
                  <a:srgbClr val="FFFFFF"/>
                </a:solidFill>
              </a:defRPr>
            </a:lvl4pPr>
            <a:lvl5pPr marL="2286000" lvl="4" indent="-342900" algn="l">
              <a:lnSpc>
                <a:spcPct val="90000"/>
              </a:lnSpc>
              <a:spcBef>
                <a:spcPts val="500"/>
              </a:spcBef>
              <a:spcAft>
                <a:spcPts val="0"/>
              </a:spcAft>
              <a:buClr>
                <a:srgbClr val="FFFFFF"/>
              </a:buClr>
              <a:buSzPts val="1800"/>
              <a:buChar char="•"/>
              <a:defRPr>
                <a:solidFill>
                  <a:srgbClr val="FFFF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61"/>
          <p:cNvSpPr txBox="1">
            <a:spLocks noGrp="1"/>
          </p:cNvSpPr>
          <p:nvPr>
            <p:ph type="title"/>
          </p:nvPr>
        </p:nvSpPr>
        <p:spPr>
          <a:xfrm>
            <a:off x="439618" y="365126"/>
            <a:ext cx="6702865" cy="11995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Column - Purple">
  <p:cSld name="2 Column - Purple">
    <p:spTree>
      <p:nvGrpSpPr>
        <p:cNvPr id="1" name="Shape 351"/>
        <p:cNvGrpSpPr/>
        <p:nvPr/>
      </p:nvGrpSpPr>
      <p:grpSpPr>
        <a:xfrm>
          <a:off x="0" y="0"/>
          <a:ext cx="0" cy="0"/>
          <a:chOff x="0" y="0"/>
          <a:chExt cx="0" cy="0"/>
        </a:xfrm>
      </p:grpSpPr>
      <p:sp>
        <p:nvSpPr>
          <p:cNvPr id="352" name="Google Shape;352;p62"/>
          <p:cNvSpPr/>
          <p:nvPr/>
        </p:nvSpPr>
        <p:spPr>
          <a:xfrm>
            <a:off x="4460242" y="2580640"/>
            <a:ext cx="2854956" cy="4297680"/>
          </a:xfrm>
          <a:prstGeom prst="rtTriangl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62"/>
          <p:cNvSpPr/>
          <p:nvPr/>
        </p:nvSpPr>
        <p:spPr>
          <a:xfrm rot="10800000" flipH="1">
            <a:off x="-8789" y="-20320"/>
            <a:ext cx="7794716" cy="6898640"/>
          </a:xfrm>
          <a:custGeom>
            <a:avLst/>
            <a:gdLst/>
            <a:ahLst/>
            <a:cxnLst/>
            <a:rect l="l" t="t" r="r" b="b"/>
            <a:pathLst>
              <a:path w="7794716" h="6898640" extrusionOk="0">
                <a:moveTo>
                  <a:pt x="0" y="0"/>
                </a:moveTo>
                <a:lnTo>
                  <a:pt x="5640796" y="30480"/>
                </a:lnTo>
                <a:lnTo>
                  <a:pt x="7794716" y="6898640"/>
                </a:lnTo>
                <a:lnTo>
                  <a:pt x="10160" y="6888480"/>
                </a:lnTo>
                <a:cubicBezTo>
                  <a:pt x="6773" y="4592320"/>
                  <a:pt x="3387" y="229616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4" name="Google Shape;35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5" name="Google Shape;355;p62"/>
          <p:cNvSpPr txBox="1">
            <a:spLocks noGrp="1"/>
          </p:cNvSpPr>
          <p:nvPr>
            <p:ph type="body" idx="1"/>
          </p:nvPr>
        </p:nvSpPr>
        <p:spPr>
          <a:xfrm>
            <a:off x="7569200" y="1778001"/>
            <a:ext cx="4175760" cy="44297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lvl1pPr>
            <a:lvl2pPr marL="914400" lvl="1" indent="-381000" algn="l">
              <a:lnSpc>
                <a:spcPct val="90000"/>
              </a:lnSpc>
              <a:spcBef>
                <a:spcPts val="500"/>
              </a:spcBef>
              <a:spcAft>
                <a:spcPts val="0"/>
              </a:spcAft>
              <a:buClr>
                <a:schemeClr val="accent5"/>
              </a:buClr>
              <a:buSzPts val="2400"/>
              <a:buChar char="•"/>
              <a:defRPr/>
            </a:lvl2pPr>
            <a:lvl3pPr marL="1371600" lvl="2" indent="-355600" algn="l">
              <a:lnSpc>
                <a:spcPct val="90000"/>
              </a:lnSpc>
              <a:spcBef>
                <a:spcPts val="500"/>
              </a:spcBef>
              <a:spcAft>
                <a:spcPts val="0"/>
              </a:spcAft>
              <a:buClr>
                <a:schemeClr val="accent5"/>
              </a:buClr>
              <a:buSzPts val="2000"/>
              <a:buChar char="•"/>
              <a:defRPr/>
            </a:lvl3pPr>
            <a:lvl4pPr marL="1828800" lvl="3" indent="-342900" algn="l">
              <a:lnSpc>
                <a:spcPct val="90000"/>
              </a:lnSpc>
              <a:spcBef>
                <a:spcPts val="500"/>
              </a:spcBef>
              <a:spcAft>
                <a:spcPts val="0"/>
              </a:spcAft>
              <a:buClr>
                <a:schemeClr val="accent5"/>
              </a:buClr>
              <a:buSzPts val="1800"/>
              <a:buChar char="•"/>
              <a:defRPr/>
            </a:lvl4pPr>
            <a:lvl5pPr marL="2286000" lvl="4" indent="-342900" algn="l">
              <a:lnSpc>
                <a:spcPct val="90000"/>
              </a:lnSpc>
              <a:spcBef>
                <a:spcPts val="500"/>
              </a:spcBef>
              <a:spcAft>
                <a:spcPts val="0"/>
              </a:spcAft>
              <a:buClr>
                <a:schemeClr val="accent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62"/>
          <p:cNvSpPr txBox="1">
            <a:spLocks noGrp="1"/>
          </p:cNvSpPr>
          <p:nvPr>
            <p:ph type="body" idx="2"/>
          </p:nvPr>
        </p:nvSpPr>
        <p:spPr>
          <a:xfrm>
            <a:off x="7569200" y="485726"/>
            <a:ext cx="4175760" cy="11703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5"/>
              </a:buClr>
              <a:buSzPts val="2400"/>
              <a:buFont typeface="Arial"/>
              <a:buNone/>
              <a:defRPr sz="2400" b="0">
                <a:solidFill>
                  <a:schemeClr val="accent5"/>
                </a:solidFill>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62"/>
          <p:cNvSpPr txBox="1">
            <a:spLocks noGrp="1"/>
          </p:cNvSpPr>
          <p:nvPr>
            <p:ph type="body" idx="3"/>
          </p:nvPr>
        </p:nvSpPr>
        <p:spPr>
          <a:xfrm>
            <a:off x="427040" y="1778003"/>
            <a:ext cx="5272723" cy="44291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81000" algn="l">
              <a:lnSpc>
                <a:spcPct val="90000"/>
              </a:lnSpc>
              <a:spcBef>
                <a:spcPts val="500"/>
              </a:spcBef>
              <a:spcAft>
                <a:spcPts val="0"/>
              </a:spcAft>
              <a:buClr>
                <a:srgbClr val="FFFFFF"/>
              </a:buClr>
              <a:buSzPts val="2400"/>
              <a:buChar char="•"/>
              <a:defRPr>
                <a:solidFill>
                  <a:srgbClr val="FFFFFF"/>
                </a:solidFill>
              </a:defRPr>
            </a:lvl2pPr>
            <a:lvl3pPr marL="1371600" lvl="2" indent="-330200" algn="l">
              <a:lnSpc>
                <a:spcPct val="90000"/>
              </a:lnSpc>
              <a:spcBef>
                <a:spcPts val="500"/>
              </a:spcBef>
              <a:spcAft>
                <a:spcPts val="0"/>
              </a:spcAft>
              <a:buClr>
                <a:srgbClr val="FFFFFF"/>
              </a:buClr>
              <a:buSzPts val="1600"/>
              <a:buChar char="•"/>
              <a:defRPr sz="1600">
                <a:solidFill>
                  <a:srgbClr val="FFFFFF"/>
                </a:solidFill>
              </a:defRPr>
            </a:lvl3pPr>
            <a:lvl4pPr marL="1828800" lvl="3" indent="-342900" algn="l">
              <a:lnSpc>
                <a:spcPct val="90000"/>
              </a:lnSpc>
              <a:spcBef>
                <a:spcPts val="500"/>
              </a:spcBef>
              <a:spcAft>
                <a:spcPts val="0"/>
              </a:spcAft>
              <a:buClr>
                <a:srgbClr val="FFFFFF"/>
              </a:buClr>
              <a:buSzPts val="1800"/>
              <a:buChar char="•"/>
              <a:defRPr>
                <a:solidFill>
                  <a:srgbClr val="FFFFFF"/>
                </a:solidFill>
              </a:defRPr>
            </a:lvl4pPr>
            <a:lvl5pPr marL="2286000" lvl="4" indent="-342900" algn="l">
              <a:lnSpc>
                <a:spcPct val="90000"/>
              </a:lnSpc>
              <a:spcBef>
                <a:spcPts val="500"/>
              </a:spcBef>
              <a:spcAft>
                <a:spcPts val="0"/>
              </a:spcAft>
              <a:buClr>
                <a:srgbClr val="FFFFFF"/>
              </a:buClr>
              <a:buSzPts val="1800"/>
              <a:buChar char="•"/>
              <a:defRPr>
                <a:solidFill>
                  <a:srgbClr val="FFFF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p62"/>
          <p:cNvSpPr txBox="1">
            <a:spLocks noGrp="1"/>
          </p:cNvSpPr>
          <p:nvPr>
            <p:ph type="title"/>
          </p:nvPr>
        </p:nvSpPr>
        <p:spPr>
          <a:xfrm>
            <a:off x="439618" y="365126"/>
            <a:ext cx="6702865" cy="11995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8E9D"/>
              </a:buClr>
              <a:buSzPts val="2400"/>
              <a:buNone/>
              <a:defRPr sz="2400">
                <a:solidFill>
                  <a:srgbClr val="8A8E9D"/>
                </a:solidFill>
              </a:defRPr>
            </a:lvl1pPr>
            <a:lvl2pPr marL="914400" lvl="1" indent="-228600" algn="l">
              <a:lnSpc>
                <a:spcPct val="90000"/>
              </a:lnSpc>
              <a:spcBef>
                <a:spcPts val="500"/>
              </a:spcBef>
              <a:spcAft>
                <a:spcPts val="0"/>
              </a:spcAft>
              <a:buClr>
                <a:srgbClr val="8A8E9D"/>
              </a:buClr>
              <a:buSzPts val="2000"/>
              <a:buNone/>
              <a:defRPr sz="2000">
                <a:solidFill>
                  <a:srgbClr val="8A8E9D"/>
                </a:solidFill>
              </a:defRPr>
            </a:lvl2pPr>
            <a:lvl3pPr marL="1371600" lvl="2" indent="-228600" algn="l">
              <a:lnSpc>
                <a:spcPct val="90000"/>
              </a:lnSpc>
              <a:spcBef>
                <a:spcPts val="500"/>
              </a:spcBef>
              <a:spcAft>
                <a:spcPts val="0"/>
              </a:spcAft>
              <a:buClr>
                <a:srgbClr val="8A8E9D"/>
              </a:buClr>
              <a:buSzPts val="1800"/>
              <a:buNone/>
              <a:defRPr sz="1800">
                <a:solidFill>
                  <a:srgbClr val="8A8E9D"/>
                </a:solidFill>
              </a:defRPr>
            </a:lvl3pPr>
            <a:lvl4pPr marL="1828800" lvl="3" indent="-228600" algn="l">
              <a:lnSpc>
                <a:spcPct val="90000"/>
              </a:lnSpc>
              <a:spcBef>
                <a:spcPts val="500"/>
              </a:spcBef>
              <a:spcAft>
                <a:spcPts val="0"/>
              </a:spcAft>
              <a:buClr>
                <a:srgbClr val="8A8E9D"/>
              </a:buClr>
              <a:buSzPts val="1600"/>
              <a:buNone/>
              <a:defRPr sz="1600">
                <a:solidFill>
                  <a:srgbClr val="8A8E9D"/>
                </a:solidFill>
              </a:defRPr>
            </a:lvl4pPr>
            <a:lvl5pPr marL="2286000" lvl="4" indent="-228600" algn="l">
              <a:lnSpc>
                <a:spcPct val="90000"/>
              </a:lnSpc>
              <a:spcBef>
                <a:spcPts val="500"/>
              </a:spcBef>
              <a:spcAft>
                <a:spcPts val="0"/>
              </a:spcAft>
              <a:buClr>
                <a:srgbClr val="8A8E9D"/>
              </a:buClr>
              <a:buSzPts val="1600"/>
              <a:buNone/>
              <a:defRPr sz="1600">
                <a:solidFill>
                  <a:srgbClr val="8A8E9D"/>
                </a:solidFill>
              </a:defRPr>
            </a:lvl5pPr>
            <a:lvl6pPr marL="2743200" lvl="5" indent="-228600" algn="l">
              <a:lnSpc>
                <a:spcPct val="90000"/>
              </a:lnSpc>
              <a:spcBef>
                <a:spcPts val="500"/>
              </a:spcBef>
              <a:spcAft>
                <a:spcPts val="0"/>
              </a:spcAft>
              <a:buClr>
                <a:srgbClr val="8A8E9D"/>
              </a:buClr>
              <a:buSzPts val="1600"/>
              <a:buNone/>
              <a:defRPr sz="1600">
                <a:solidFill>
                  <a:srgbClr val="8A8E9D"/>
                </a:solidFill>
              </a:defRPr>
            </a:lvl6pPr>
            <a:lvl7pPr marL="3200400" lvl="6" indent="-228600" algn="l">
              <a:lnSpc>
                <a:spcPct val="90000"/>
              </a:lnSpc>
              <a:spcBef>
                <a:spcPts val="500"/>
              </a:spcBef>
              <a:spcAft>
                <a:spcPts val="0"/>
              </a:spcAft>
              <a:buClr>
                <a:srgbClr val="8A8E9D"/>
              </a:buClr>
              <a:buSzPts val="1600"/>
              <a:buNone/>
              <a:defRPr sz="1600">
                <a:solidFill>
                  <a:srgbClr val="8A8E9D"/>
                </a:solidFill>
              </a:defRPr>
            </a:lvl7pPr>
            <a:lvl8pPr marL="3657600" lvl="7" indent="-228600" algn="l">
              <a:lnSpc>
                <a:spcPct val="90000"/>
              </a:lnSpc>
              <a:spcBef>
                <a:spcPts val="500"/>
              </a:spcBef>
              <a:spcAft>
                <a:spcPts val="0"/>
              </a:spcAft>
              <a:buClr>
                <a:srgbClr val="8A8E9D"/>
              </a:buClr>
              <a:buSzPts val="1600"/>
              <a:buNone/>
              <a:defRPr sz="1600">
                <a:solidFill>
                  <a:srgbClr val="8A8E9D"/>
                </a:solidFill>
              </a:defRPr>
            </a:lvl8pPr>
            <a:lvl9pPr marL="4114800" lvl="8" indent="-228600" algn="l">
              <a:lnSpc>
                <a:spcPct val="90000"/>
              </a:lnSpc>
              <a:spcBef>
                <a:spcPts val="500"/>
              </a:spcBef>
              <a:spcAft>
                <a:spcPts val="0"/>
              </a:spcAft>
              <a:buClr>
                <a:srgbClr val="8A8E9D"/>
              </a:buClr>
              <a:buSzPts val="1600"/>
              <a:buNone/>
              <a:defRPr sz="1600">
                <a:solidFill>
                  <a:srgbClr val="8A8E9D"/>
                </a:solidFill>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A8E9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A8E9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A8E9D"/>
                </a:solidFill>
                <a:latin typeface="Calibri"/>
                <a:ea typeface="Calibri"/>
                <a:cs typeface="Calibri"/>
                <a:sym typeface="Calibri"/>
              </a:defRPr>
            </a:lvl1pPr>
            <a:lvl2pPr marL="0" marR="0" lvl="1" indent="0" algn="r" rtl="0">
              <a:spcBef>
                <a:spcPts val="0"/>
              </a:spcBef>
              <a:buNone/>
              <a:defRPr sz="1200" b="0" i="0" u="none" strike="noStrike" cap="none">
                <a:solidFill>
                  <a:srgbClr val="8A8E9D"/>
                </a:solidFill>
                <a:latin typeface="Calibri"/>
                <a:ea typeface="Calibri"/>
                <a:cs typeface="Calibri"/>
                <a:sym typeface="Calibri"/>
              </a:defRPr>
            </a:lvl2pPr>
            <a:lvl3pPr marL="0" marR="0" lvl="2" indent="0" algn="r" rtl="0">
              <a:spcBef>
                <a:spcPts val="0"/>
              </a:spcBef>
              <a:buNone/>
              <a:defRPr sz="1200" b="0" i="0" u="none" strike="noStrike" cap="none">
                <a:solidFill>
                  <a:srgbClr val="8A8E9D"/>
                </a:solidFill>
                <a:latin typeface="Calibri"/>
                <a:ea typeface="Calibri"/>
                <a:cs typeface="Calibri"/>
                <a:sym typeface="Calibri"/>
              </a:defRPr>
            </a:lvl3pPr>
            <a:lvl4pPr marL="0" marR="0" lvl="3" indent="0" algn="r" rtl="0">
              <a:spcBef>
                <a:spcPts val="0"/>
              </a:spcBef>
              <a:buNone/>
              <a:defRPr sz="1200" b="0" i="0" u="none" strike="noStrike" cap="none">
                <a:solidFill>
                  <a:srgbClr val="8A8E9D"/>
                </a:solidFill>
                <a:latin typeface="Calibri"/>
                <a:ea typeface="Calibri"/>
                <a:cs typeface="Calibri"/>
                <a:sym typeface="Calibri"/>
              </a:defRPr>
            </a:lvl4pPr>
            <a:lvl5pPr marL="0" marR="0" lvl="4" indent="0" algn="r" rtl="0">
              <a:spcBef>
                <a:spcPts val="0"/>
              </a:spcBef>
              <a:buNone/>
              <a:defRPr sz="1200" b="0" i="0" u="none" strike="noStrike" cap="none">
                <a:solidFill>
                  <a:srgbClr val="8A8E9D"/>
                </a:solidFill>
                <a:latin typeface="Calibri"/>
                <a:ea typeface="Calibri"/>
                <a:cs typeface="Calibri"/>
                <a:sym typeface="Calibri"/>
              </a:defRPr>
            </a:lvl5pPr>
            <a:lvl6pPr marL="0" marR="0" lvl="5" indent="0" algn="r" rtl="0">
              <a:spcBef>
                <a:spcPts val="0"/>
              </a:spcBef>
              <a:buNone/>
              <a:defRPr sz="1200" b="0" i="0" u="none" strike="noStrike" cap="none">
                <a:solidFill>
                  <a:srgbClr val="8A8E9D"/>
                </a:solidFill>
                <a:latin typeface="Calibri"/>
                <a:ea typeface="Calibri"/>
                <a:cs typeface="Calibri"/>
                <a:sym typeface="Calibri"/>
              </a:defRPr>
            </a:lvl6pPr>
            <a:lvl7pPr marL="0" marR="0" lvl="6" indent="0" algn="r" rtl="0">
              <a:spcBef>
                <a:spcPts val="0"/>
              </a:spcBef>
              <a:buNone/>
              <a:defRPr sz="1200" b="0" i="0" u="none" strike="noStrike" cap="none">
                <a:solidFill>
                  <a:srgbClr val="8A8E9D"/>
                </a:solidFill>
                <a:latin typeface="Calibri"/>
                <a:ea typeface="Calibri"/>
                <a:cs typeface="Calibri"/>
                <a:sym typeface="Calibri"/>
              </a:defRPr>
            </a:lvl7pPr>
            <a:lvl8pPr marL="0" marR="0" lvl="7" indent="0" algn="r" rtl="0">
              <a:spcBef>
                <a:spcPts val="0"/>
              </a:spcBef>
              <a:buNone/>
              <a:defRPr sz="1200" b="0" i="0" u="none" strike="noStrike" cap="none">
                <a:solidFill>
                  <a:srgbClr val="8A8E9D"/>
                </a:solidFill>
                <a:latin typeface="Calibri"/>
                <a:ea typeface="Calibri"/>
                <a:cs typeface="Calibri"/>
                <a:sym typeface="Calibri"/>
              </a:defRPr>
            </a:lvl8pPr>
            <a:lvl9pPr marL="0" marR="0" lvl="8" indent="0" algn="r" rtl="0">
              <a:spcBef>
                <a:spcPts val="0"/>
              </a:spcBef>
              <a:buNone/>
              <a:defRPr sz="1200" b="0" i="0" u="none" strike="noStrike" cap="none">
                <a:solidFill>
                  <a:srgbClr val="8A8E9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3"/>
          <p:cNvSpPr/>
          <p:nvPr/>
        </p:nvSpPr>
        <p:spPr>
          <a:xfrm rot="10800000">
            <a:off x="10972800" y="-6021"/>
            <a:ext cx="1231237" cy="1231237"/>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13" descr="CrownWhite.png"/>
          <p:cNvPicPr preferRelativeResize="0"/>
          <p:nvPr/>
        </p:nvPicPr>
        <p:blipFill rotWithShape="1">
          <a:blip r:embed="rId51">
            <a:alphaModFix/>
          </a:blip>
          <a:srcRect/>
          <a:stretch/>
        </p:blipFill>
        <p:spPr>
          <a:xfrm>
            <a:off x="11613757" y="141271"/>
            <a:ext cx="434787" cy="3401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www.odu.edu/oi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mailto:OIR@od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362"/>
        <p:cNvGrpSpPr/>
        <p:nvPr/>
      </p:nvGrpSpPr>
      <p:grpSpPr>
        <a:xfrm>
          <a:off x="0" y="0"/>
          <a:ext cx="0" cy="0"/>
          <a:chOff x="0" y="0"/>
          <a:chExt cx="0" cy="0"/>
        </a:xfrm>
      </p:grpSpPr>
      <p:sp>
        <p:nvSpPr>
          <p:cNvPr id="363" name="Google Shape;363;p1"/>
          <p:cNvSpPr txBox="1"/>
          <p:nvPr/>
        </p:nvSpPr>
        <p:spPr>
          <a:xfrm>
            <a:off x="1721900" y="2156900"/>
            <a:ext cx="83337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64" name="Google Shape;364;p1"/>
          <p:cNvSpPr txBox="1"/>
          <p:nvPr/>
        </p:nvSpPr>
        <p:spPr>
          <a:xfrm>
            <a:off x="1005050" y="1936200"/>
            <a:ext cx="4877400" cy="39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900" b="1">
                <a:solidFill>
                  <a:srgbClr val="FFFFFF"/>
                </a:solidFill>
                <a:latin typeface="Calibri"/>
                <a:ea typeface="Calibri"/>
                <a:cs typeface="Calibri"/>
                <a:sym typeface="Calibri"/>
              </a:rPr>
              <a:t>Office of Intercultural Relations</a:t>
            </a:r>
            <a:endParaRPr sz="6900" b="1">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823ccb95ac_0_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497" name="Google Shape;497;g823ccb95ac_0_38"/>
          <p:cNvSpPr txBox="1">
            <a:spLocks noGrp="1"/>
          </p:cNvSpPr>
          <p:nvPr>
            <p:ph type="title"/>
          </p:nvPr>
        </p:nvSpPr>
        <p:spPr>
          <a:xfrm>
            <a:off x="2604029" y="187236"/>
            <a:ext cx="7378200" cy="971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t>Interfaith Initiatives</a:t>
            </a:r>
            <a:endParaRPr/>
          </a:p>
        </p:txBody>
      </p:sp>
      <p:sp>
        <p:nvSpPr>
          <p:cNvPr id="498" name="Google Shape;498;g823ccb95ac_0_38"/>
          <p:cNvSpPr txBox="1"/>
          <p:nvPr/>
        </p:nvSpPr>
        <p:spPr>
          <a:xfrm>
            <a:off x="2262499" y="1041976"/>
            <a:ext cx="8061260" cy="843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1800" dirty="0">
                <a:solidFill>
                  <a:srgbClr val="444444"/>
                </a:solidFill>
                <a:latin typeface="Calibri" panose="020F0502020204030204" pitchFamily="34" charset="0"/>
                <a:cs typeface="Calibri" panose="020F0502020204030204" pitchFamily="34" charset="0"/>
              </a:rPr>
              <a:t>Interfaith affinity group are committed to promoting an inclusive university culture that provides opportunities for positive interactions, engaged learning and celebrations that respects the multi faiths and beliefs of all Monarchs.</a:t>
            </a:r>
            <a:endParaRPr sz="1800" dirty="0">
              <a:solidFill>
                <a:srgbClr val="444444"/>
              </a:solidFill>
              <a:latin typeface="Calibri" panose="020F0502020204030204" pitchFamily="34" charset="0"/>
              <a:cs typeface="Calibri" panose="020F0502020204030204" pitchFamily="34" charset="0"/>
            </a:endParaRPr>
          </a:p>
          <a:p>
            <a:pPr marL="0" marR="0" lvl="0" indent="0" algn="ctr" rtl="0">
              <a:spcBef>
                <a:spcPts val="800"/>
              </a:spcBef>
              <a:spcAft>
                <a:spcPts val="0"/>
              </a:spcAft>
              <a:buNone/>
            </a:pPr>
            <a:endParaRPr sz="1550" dirty="0">
              <a:solidFill>
                <a:srgbClr val="741B47"/>
              </a:solidFill>
            </a:endParaRPr>
          </a:p>
        </p:txBody>
      </p:sp>
      <p:sp>
        <p:nvSpPr>
          <p:cNvPr id="499" name="Google Shape;499;g823ccb95ac_0_38"/>
          <p:cNvSpPr txBox="1"/>
          <p:nvPr/>
        </p:nvSpPr>
        <p:spPr>
          <a:xfrm>
            <a:off x="1258275" y="2990025"/>
            <a:ext cx="4460700" cy="3522000"/>
          </a:xfrm>
          <a:prstGeom prst="rect">
            <a:avLst/>
          </a:prstGeom>
          <a:noFill/>
          <a:ln>
            <a:noFill/>
          </a:ln>
        </p:spPr>
        <p:txBody>
          <a:bodyPr spcFirstLastPara="1" wrap="square" lIns="91425" tIns="45700" rIns="91425" bIns="45700" anchor="t" anchorCtr="0">
            <a:noAutofit/>
          </a:bodyPr>
          <a:lstStyle/>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Interfaith Initiatives helps one to understand and see faith through another person's eyes.</a:t>
            </a:r>
            <a:endParaRPr sz="1650" dirty="0">
              <a:solidFill>
                <a:srgbClr val="444444"/>
              </a:solidFill>
              <a:latin typeface="Calibri"/>
              <a:ea typeface="Calibri"/>
              <a:cs typeface="Calibri"/>
              <a:sym typeface="Calibri"/>
            </a:endParaRPr>
          </a:p>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It helps one to experience their own faith in a whole another dimension by experiencing another person's faith.</a:t>
            </a:r>
            <a:endParaRPr sz="1650" dirty="0">
              <a:solidFill>
                <a:srgbClr val="444444"/>
              </a:solidFill>
              <a:latin typeface="Calibri"/>
              <a:ea typeface="Calibri"/>
              <a:cs typeface="Calibri"/>
              <a:sym typeface="Calibri"/>
            </a:endParaRPr>
          </a:p>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It helps one to spear through the various racial and religious challenges.</a:t>
            </a:r>
            <a:endParaRPr sz="1650" dirty="0">
              <a:solidFill>
                <a:srgbClr val="444444"/>
              </a:solidFill>
              <a:latin typeface="Calibri"/>
              <a:ea typeface="Calibri"/>
              <a:cs typeface="Calibri"/>
              <a:sym typeface="Calibri"/>
            </a:endParaRPr>
          </a:p>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It helps one to be a better leader in the society.</a:t>
            </a:r>
            <a:endParaRPr sz="1650" dirty="0">
              <a:solidFill>
                <a:srgbClr val="444444"/>
              </a:solidFill>
              <a:latin typeface="Calibri"/>
              <a:ea typeface="Calibri"/>
              <a:cs typeface="Calibri"/>
              <a:sym typeface="Calibri"/>
            </a:endParaRPr>
          </a:p>
          <a:p>
            <a:pPr marL="0" marR="0" lvl="0" indent="0" algn="l" rtl="0">
              <a:spcBef>
                <a:spcPts val="2000"/>
              </a:spcBef>
              <a:spcAft>
                <a:spcPts val="0"/>
              </a:spcAft>
              <a:buNone/>
            </a:pPr>
            <a:endParaRPr sz="1800" dirty="0">
              <a:highlight>
                <a:srgbClr val="FFFF00"/>
              </a:highlight>
            </a:endParaRPr>
          </a:p>
        </p:txBody>
      </p:sp>
      <p:sp>
        <p:nvSpPr>
          <p:cNvPr id="500" name="Google Shape;500;g823ccb95ac_0_38"/>
          <p:cNvSpPr txBox="1"/>
          <p:nvPr/>
        </p:nvSpPr>
        <p:spPr>
          <a:xfrm>
            <a:off x="6366585" y="2990034"/>
            <a:ext cx="5090700" cy="3832800"/>
          </a:xfrm>
          <a:prstGeom prst="rect">
            <a:avLst/>
          </a:prstGeom>
          <a:noFill/>
          <a:ln>
            <a:noFill/>
          </a:ln>
        </p:spPr>
        <p:txBody>
          <a:bodyPr spcFirstLastPara="1" wrap="square" lIns="91425" tIns="45700" rIns="91425" bIns="45700" anchor="t" anchorCtr="0">
            <a:noAutofit/>
          </a:bodyPr>
          <a:lstStyle/>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Monarch Interfaith Community (MIC)</a:t>
            </a:r>
            <a:endParaRPr sz="1650" dirty="0">
              <a:solidFill>
                <a:srgbClr val="444444"/>
              </a:solidFill>
              <a:latin typeface="Calibri"/>
              <a:ea typeface="Calibri"/>
              <a:cs typeface="Calibri"/>
              <a:sym typeface="Calibri"/>
            </a:endParaRPr>
          </a:p>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Monarch Interfaith Dialogues </a:t>
            </a:r>
            <a:endParaRPr sz="1650" dirty="0">
              <a:solidFill>
                <a:srgbClr val="444444"/>
              </a:solidFill>
              <a:latin typeface="Calibri"/>
              <a:ea typeface="Calibri"/>
              <a:cs typeface="Calibri"/>
              <a:sym typeface="Calibri"/>
            </a:endParaRPr>
          </a:p>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Interfaith discussions</a:t>
            </a:r>
            <a:endParaRPr sz="1650" dirty="0">
              <a:solidFill>
                <a:srgbClr val="444444"/>
              </a:solidFill>
              <a:latin typeface="Calibri"/>
              <a:ea typeface="Calibri"/>
              <a:cs typeface="Calibri"/>
              <a:sym typeface="Calibri"/>
            </a:endParaRPr>
          </a:p>
          <a:p>
            <a:pPr marL="457200" lvl="0" indent="-333375" algn="l" rtl="0">
              <a:lnSpc>
                <a:spcPct val="142857"/>
              </a:lnSpc>
              <a:spcBef>
                <a:spcPts val="0"/>
              </a:spcBef>
              <a:spcAft>
                <a:spcPts val="0"/>
              </a:spcAft>
              <a:buClr>
                <a:srgbClr val="444444"/>
              </a:buClr>
              <a:buSzPts val="1650"/>
              <a:buFont typeface="Calibri"/>
              <a:buChar char="▪"/>
            </a:pPr>
            <a:r>
              <a:rPr lang="en-US" sz="1650" dirty="0">
                <a:solidFill>
                  <a:srgbClr val="444444"/>
                </a:solidFill>
                <a:latin typeface="Calibri"/>
                <a:ea typeface="Calibri"/>
                <a:cs typeface="Calibri"/>
                <a:sym typeface="Calibri"/>
              </a:rPr>
              <a:t>University Chaplains - Student discussion</a:t>
            </a:r>
            <a:endParaRPr sz="1650" dirty="0">
              <a:solidFill>
                <a:srgbClr val="444444"/>
              </a:solidFill>
              <a:latin typeface="Calibri"/>
              <a:ea typeface="Calibri"/>
              <a:cs typeface="Calibri"/>
              <a:sym typeface="Calibri"/>
            </a:endParaRPr>
          </a:p>
          <a:p>
            <a:pPr marL="457200" lvl="0" indent="-320675" algn="l" rtl="0">
              <a:lnSpc>
                <a:spcPct val="142857"/>
              </a:lnSpc>
              <a:spcBef>
                <a:spcPts val="0"/>
              </a:spcBef>
              <a:spcAft>
                <a:spcPts val="0"/>
              </a:spcAft>
              <a:buClr>
                <a:srgbClr val="444444"/>
              </a:buClr>
              <a:buSzPts val="1450"/>
              <a:buChar char="▪"/>
            </a:pPr>
            <a:r>
              <a:rPr lang="en-US" sz="1650" dirty="0">
                <a:solidFill>
                  <a:srgbClr val="444444"/>
                </a:solidFill>
                <a:latin typeface="Calibri"/>
                <a:ea typeface="Calibri"/>
                <a:cs typeface="Calibri"/>
                <a:sym typeface="Calibri"/>
              </a:rPr>
              <a:t>Partnering with University Faith Organizations such as Hillel, Campus Crusade for Christ, Muslim Student Association, Global Student Friendship, Buddhists Association and many others.   </a:t>
            </a:r>
            <a:r>
              <a:rPr lang="en-US" sz="1450" dirty="0">
                <a:solidFill>
                  <a:srgbClr val="444444"/>
                </a:solidFill>
              </a:rPr>
              <a:t> </a:t>
            </a:r>
            <a:endParaRPr sz="1450" dirty="0">
              <a:solidFill>
                <a:srgbClr val="444444"/>
              </a:solidFill>
            </a:endParaRPr>
          </a:p>
        </p:txBody>
      </p:sp>
      <p:sp>
        <p:nvSpPr>
          <p:cNvPr id="501" name="Google Shape;501;g823ccb95ac_0_38"/>
          <p:cNvSpPr/>
          <p:nvPr/>
        </p:nvSpPr>
        <p:spPr>
          <a:xfrm>
            <a:off x="1453278" y="2094755"/>
            <a:ext cx="4070700" cy="685800"/>
          </a:xfrm>
          <a:prstGeom prst="roundRect">
            <a:avLst>
              <a:gd name="adj" fmla="val 0"/>
            </a:avLst>
          </a:prstGeom>
          <a:solidFill>
            <a:srgbClr val="7030A0"/>
          </a:solidFill>
          <a:ln w="12700" cap="flat" cmpd="sng">
            <a:noFill/>
            <a:prstDash val="solid"/>
            <a:round/>
            <a:headEnd type="none" w="sm" len="sm"/>
            <a:tailEnd type="none" w="sm" len="sm"/>
          </a:ln>
          <a:effectLst>
            <a:outerShdw blurRad="88900" dist="63500" dir="3000000" algn="br"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Objectives</a:t>
            </a:r>
            <a:endParaRPr/>
          </a:p>
        </p:txBody>
      </p:sp>
      <p:sp>
        <p:nvSpPr>
          <p:cNvPr id="502" name="Google Shape;502;g823ccb95ac_0_38"/>
          <p:cNvSpPr/>
          <p:nvPr/>
        </p:nvSpPr>
        <p:spPr>
          <a:xfrm>
            <a:off x="6516210" y="2094755"/>
            <a:ext cx="4345800" cy="685800"/>
          </a:xfrm>
          <a:prstGeom prst="roundRect">
            <a:avLst>
              <a:gd name="adj" fmla="val 0"/>
            </a:avLst>
          </a:prstGeom>
          <a:solidFill>
            <a:srgbClr val="7030A0"/>
          </a:solidFill>
          <a:ln w="12700" cap="flat" cmpd="sng">
            <a:noFill/>
            <a:prstDash val="solid"/>
            <a:round/>
            <a:headEnd type="none" w="sm" len="sm"/>
            <a:tailEnd type="none" w="sm" len="sm"/>
          </a:ln>
          <a:effectLst>
            <a:outerShdw blurRad="88900" dist="63500" dir="3000000" algn="br"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Initiatives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a:t>
            </a:fld>
            <a:endParaRPr/>
          </a:p>
        </p:txBody>
      </p:sp>
      <p:sp>
        <p:nvSpPr>
          <p:cNvPr id="509" name="Google Shape;509;p9"/>
          <p:cNvSpPr txBox="1">
            <a:spLocks noGrp="1"/>
          </p:cNvSpPr>
          <p:nvPr>
            <p:ph type="title"/>
          </p:nvPr>
        </p:nvSpPr>
        <p:spPr>
          <a:xfrm>
            <a:off x="3765767" y="292858"/>
            <a:ext cx="5270949" cy="97130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Diversity Education </a:t>
            </a:r>
            <a:endParaRPr/>
          </a:p>
        </p:txBody>
      </p:sp>
      <p:sp>
        <p:nvSpPr>
          <p:cNvPr id="510" name="Google Shape;510;p9"/>
          <p:cNvSpPr txBox="1"/>
          <p:nvPr/>
        </p:nvSpPr>
        <p:spPr>
          <a:xfrm>
            <a:off x="1702232" y="3157572"/>
            <a:ext cx="4127100" cy="38025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00B0F0"/>
              </a:buClr>
              <a:buSzPts val="1665"/>
              <a:buFont typeface="Noto Sans Symbols"/>
              <a:buChar char="▪"/>
            </a:pPr>
            <a:r>
              <a:rPr lang="en-US" sz="1665">
                <a:solidFill>
                  <a:srgbClr val="002060"/>
                </a:solidFill>
                <a:latin typeface="Calibri"/>
                <a:ea typeface="Calibri"/>
                <a:cs typeface="Calibri"/>
                <a:sym typeface="Calibri"/>
              </a:rPr>
              <a:t>Educate and promote cultural humility as acquisition of knowledge and self awareness to effectively navigate, negotiate and cooperate in diverse settings</a:t>
            </a:r>
            <a:endParaRPr/>
          </a:p>
          <a:p>
            <a:pPr marL="342900" marR="0" lvl="0" indent="-342900" algn="l" rtl="0">
              <a:lnSpc>
                <a:spcPct val="90000"/>
              </a:lnSpc>
              <a:spcBef>
                <a:spcPts val="1600"/>
              </a:spcBef>
              <a:spcAft>
                <a:spcPts val="0"/>
              </a:spcAft>
              <a:buClr>
                <a:srgbClr val="00B0F0"/>
              </a:buClr>
              <a:buSzPts val="1665"/>
              <a:buFont typeface="Noto Sans Symbols"/>
              <a:buChar char="▪"/>
            </a:pPr>
            <a:r>
              <a:rPr lang="en-US" sz="1665">
                <a:solidFill>
                  <a:srgbClr val="002060"/>
                </a:solidFill>
                <a:latin typeface="Calibri"/>
                <a:ea typeface="Calibri"/>
                <a:cs typeface="Calibri"/>
                <a:sym typeface="Calibri"/>
              </a:rPr>
              <a:t>Develop and enhance self-awareness and cultural competence</a:t>
            </a:r>
            <a:endParaRPr/>
          </a:p>
          <a:p>
            <a:pPr marL="342900" marR="0" lvl="0" indent="-342900" algn="l" rtl="0">
              <a:lnSpc>
                <a:spcPct val="90000"/>
              </a:lnSpc>
              <a:spcBef>
                <a:spcPts val="1600"/>
              </a:spcBef>
              <a:spcAft>
                <a:spcPts val="0"/>
              </a:spcAft>
              <a:buClr>
                <a:srgbClr val="00B0F0"/>
              </a:buClr>
              <a:buSzPts val="1665"/>
              <a:buFont typeface="Noto Sans Symbols"/>
              <a:buChar char="▪"/>
            </a:pPr>
            <a:r>
              <a:rPr lang="en-US" sz="1665">
                <a:solidFill>
                  <a:srgbClr val="002060"/>
                </a:solidFill>
                <a:latin typeface="Calibri"/>
                <a:ea typeface="Calibri"/>
                <a:cs typeface="Calibri"/>
                <a:sym typeface="Calibri"/>
              </a:rPr>
              <a:t>Create space for dialogue, with an emphasis on voices often marginalized </a:t>
            </a:r>
            <a:endParaRPr/>
          </a:p>
          <a:p>
            <a:pPr marL="342900" marR="0" lvl="0" indent="-342900" algn="l" rtl="0">
              <a:lnSpc>
                <a:spcPct val="90000"/>
              </a:lnSpc>
              <a:spcBef>
                <a:spcPts val="1600"/>
              </a:spcBef>
              <a:spcAft>
                <a:spcPts val="0"/>
              </a:spcAft>
              <a:buClr>
                <a:srgbClr val="00B0F0"/>
              </a:buClr>
              <a:buSzPts val="1665"/>
              <a:buFont typeface="Noto Sans Symbols"/>
              <a:buChar char="▪"/>
            </a:pPr>
            <a:r>
              <a:rPr lang="en-US" sz="1665">
                <a:solidFill>
                  <a:srgbClr val="002060"/>
                </a:solidFill>
                <a:latin typeface="Calibri"/>
                <a:ea typeface="Calibri"/>
                <a:cs typeface="Calibri"/>
                <a:sym typeface="Calibri"/>
              </a:rPr>
              <a:t>Build skills and capacity to address emerging social issues and create positive social impact </a:t>
            </a:r>
            <a:endParaRPr/>
          </a:p>
          <a:p>
            <a:pPr marL="342900" marR="0" lvl="0" indent="-201930" algn="l" rtl="0">
              <a:lnSpc>
                <a:spcPct val="90000"/>
              </a:lnSpc>
              <a:spcBef>
                <a:spcPts val="1600"/>
              </a:spcBef>
              <a:spcAft>
                <a:spcPts val="0"/>
              </a:spcAft>
              <a:buClr>
                <a:srgbClr val="DA5120"/>
              </a:buClr>
              <a:buSzPts val="2220"/>
              <a:buFont typeface="Merriweather Sans"/>
              <a:buNone/>
            </a:pPr>
            <a:endParaRPr sz="2220">
              <a:solidFill>
                <a:srgbClr val="000000"/>
              </a:solidFill>
              <a:latin typeface="Trebuchet MS"/>
              <a:ea typeface="Trebuchet MS"/>
              <a:cs typeface="Trebuchet MS"/>
              <a:sym typeface="Trebuchet MS"/>
            </a:endParaRPr>
          </a:p>
        </p:txBody>
      </p:sp>
      <p:sp>
        <p:nvSpPr>
          <p:cNvPr id="511" name="Google Shape;511;p9"/>
          <p:cNvSpPr txBox="1"/>
          <p:nvPr/>
        </p:nvSpPr>
        <p:spPr>
          <a:xfrm>
            <a:off x="6421316" y="3157575"/>
            <a:ext cx="4378500" cy="3094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B0F0"/>
              </a:buClr>
              <a:buSzPts val="1700"/>
              <a:buFont typeface="Noto Sans Symbols"/>
              <a:buChar char="▪"/>
            </a:pPr>
            <a:r>
              <a:rPr lang="en-US" sz="1700">
                <a:solidFill>
                  <a:srgbClr val="1F3864"/>
                </a:solidFill>
                <a:latin typeface="Calibri"/>
                <a:ea typeface="Calibri"/>
                <a:cs typeface="Calibri"/>
                <a:sym typeface="Calibri"/>
              </a:rPr>
              <a:t>DiversABILITY (In partnership with Office of Educational Accessibility) </a:t>
            </a:r>
            <a:endParaRPr/>
          </a:p>
          <a:p>
            <a:pPr marL="342900" marR="0" lvl="0" indent="-342900" algn="l" rtl="0">
              <a:spcBef>
                <a:spcPts val="2000"/>
              </a:spcBef>
              <a:spcAft>
                <a:spcPts val="0"/>
              </a:spcAft>
              <a:buClr>
                <a:srgbClr val="00B0F0"/>
              </a:buClr>
              <a:buSzPts val="1700"/>
              <a:buFont typeface="Noto Sans Symbols"/>
              <a:buChar char="▪"/>
            </a:pPr>
            <a:r>
              <a:rPr lang="en-US" sz="1700">
                <a:solidFill>
                  <a:srgbClr val="1F3864"/>
                </a:solidFill>
                <a:latin typeface="Calibri"/>
                <a:ea typeface="Calibri"/>
                <a:cs typeface="Calibri"/>
                <a:sym typeface="Calibri"/>
              </a:rPr>
              <a:t>Diversity Institute </a:t>
            </a:r>
            <a:endParaRPr/>
          </a:p>
          <a:p>
            <a:pPr marL="342900" marR="0" lvl="0" indent="-342900" algn="l" rtl="0">
              <a:spcBef>
                <a:spcPts val="2000"/>
              </a:spcBef>
              <a:spcAft>
                <a:spcPts val="0"/>
              </a:spcAft>
              <a:buClr>
                <a:srgbClr val="00B0F0"/>
              </a:buClr>
              <a:buSzPts val="1700"/>
              <a:buFont typeface="Noto Sans Symbols"/>
              <a:buChar char="▪"/>
            </a:pPr>
            <a:r>
              <a:rPr lang="en-US" sz="1700">
                <a:solidFill>
                  <a:srgbClr val="1F3864"/>
                </a:solidFill>
                <a:latin typeface="Calibri"/>
                <a:ea typeface="Calibri"/>
                <a:cs typeface="Calibri"/>
                <a:sym typeface="Calibri"/>
              </a:rPr>
              <a:t>Own Your Narrative Series</a:t>
            </a:r>
            <a:endParaRPr/>
          </a:p>
          <a:p>
            <a:pPr marL="342900" marR="0" lvl="0" indent="-342900" algn="l" rtl="0">
              <a:spcBef>
                <a:spcPts val="2000"/>
              </a:spcBef>
              <a:spcAft>
                <a:spcPts val="0"/>
              </a:spcAft>
              <a:buClr>
                <a:srgbClr val="00B0F0"/>
              </a:buClr>
              <a:buSzPts val="1700"/>
              <a:buFont typeface="Noto Sans Symbols"/>
              <a:buChar char="▪"/>
            </a:pPr>
            <a:r>
              <a:rPr lang="en-US" sz="1700">
                <a:solidFill>
                  <a:srgbClr val="1F3864"/>
                </a:solidFill>
                <a:latin typeface="Calibri"/>
                <a:ea typeface="Calibri"/>
                <a:cs typeface="Calibri"/>
                <a:sym typeface="Calibri"/>
              </a:rPr>
              <a:t>Workshops on dialogue skills, intersectionality, and social identity recognition </a:t>
            </a:r>
            <a:endParaRPr/>
          </a:p>
          <a:p>
            <a:pPr marL="342900" marR="0" lvl="0" indent="-342900" algn="l" rtl="0">
              <a:spcBef>
                <a:spcPts val="2000"/>
              </a:spcBef>
              <a:spcAft>
                <a:spcPts val="0"/>
              </a:spcAft>
              <a:buClr>
                <a:srgbClr val="00B0F0"/>
              </a:buClr>
              <a:buSzPts val="1700"/>
              <a:buFont typeface="Noto Sans Symbols"/>
              <a:buChar char="▪"/>
            </a:pPr>
            <a:r>
              <a:rPr lang="en-US" sz="1700">
                <a:solidFill>
                  <a:srgbClr val="1F3864"/>
                </a:solidFill>
                <a:latin typeface="Calibri"/>
                <a:ea typeface="Calibri"/>
                <a:cs typeface="Calibri"/>
                <a:sym typeface="Calibri"/>
              </a:rPr>
              <a:t>Spill the Tea</a:t>
            </a:r>
            <a:endParaRPr/>
          </a:p>
        </p:txBody>
      </p:sp>
      <p:sp>
        <p:nvSpPr>
          <p:cNvPr id="512" name="Google Shape;512;p9"/>
          <p:cNvSpPr/>
          <p:nvPr/>
        </p:nvSpPr>
        <p:spPr>
          <a:xfrm>
            <a:off x="1791767" y="2085632"/>
            <a:ext cx="3657600" cy="685800"/>
          </a:xfrm>
          <a:prstGeom prst="roundRect">
            <a:avLst>
              <a:gd name="adj" fmla="val 0"/>
            </a:avLst>
          </a:prstGeom>
          <a:solidFill>
            <a:srgbClr val="F1C232"/>
          </a:solidFill>
          <a:ln>
            <a:noFill/>
          </a:ln>
          <a:effectLst>
            <a:outerShdw blurRad="88900" dist="63500" dir="3000000" algn="b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chemeClr val="dk1"/>
                </a:solidFill>
                <a:latin typeface="Calibri"/>
                <a:ea typeface="Calibri"/>
                <a:cs typeface="Calibri"/>
                <a:sym typeface="Calibri"/>
              </a:rPr>
              <a:t>Objectives</a:t>
            </a:r>
            <a:endParaRPr>
              <a:solidFill>
                <a:schemeClr val="dk1"/>
              </a:solidFill>
            </a:endParaRPr>
          </a:p>
        </p:txBody>
      </p:sp>
      <p:sp>
        <p:nvSpPr>
          <p:cNvPr id="513" name="Google Shape;513;p9"/>
          <p:cNvSpPr/>
          <p:nvPr/>
        </p:nvSpPr>
        <p:spPr>
          <a:xfrm>
            <a:off x="6421316" y="2076888"/>
            <a:ext cx="3978917" cy="685800"/>
          </a:xfrm>
          <a:prstGeom prst="roundRect">
            <a:avLst>
              <a:gd name="adj" fmla="val 0"/>
            </a:avLst>
          </a:prstGeom>
          <a:solidFill>
            <a:srgbClr val="F1C232"/>
          </a:solidFill>
          <a:ln>
            <a:noFill/>
          </a:ln>
          <a:effectLst>
            <a:outerShdw blurRad="88900" dist="63500" dir="3000000" algn="b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chemeClr val="dk1"/>
                </a:solidFill>
                <a:latin typeface="Calibri"/>
                <a:ea typeface="Calibri"/>
                <a:cs typeface="Calibri"/>
                <a:sym typeface="Calibri"/>
              </a:rPr>
              <a:t>Initiatives</a:t>
            </a:r>
            <a:endParaRPr>
              <a:solidFill>
                <a:schemeClr val="dk1"/>
              </a:solidFill>
            </a:endParaRPr>
          </a:p>
        </p:txBody>
      </p:sp>
      <p:sp>
        <p:nvSpPr>
          <p:cNvPr id="514" name="Google Shape;514;p9"/>
          <p:cNvSpPr/>
          <p:nvPr/>
        </p:nvSpPr>
        <p:spPr>
          <a:xfrm>
            <a:off x="2025504" y="1147353"/>
            <a:ext cx="8476241"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provides opportunities for students to gain knowledge, self-awareness,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and skills needed to engage and lead from a culturally inclusive paradigm.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12</a:t>
            </a:fld>
            <a:endParaRPr/>
          </a:p>
        </p:txBody>
      </p:sp>
      <p:sp>
        <p:nvSpPr>
          <p:cNvPr id="521" name="Google Shape;521;p11"/>
          <p:cNvSpPr txBox="1"/>
          <p:nvPr/>
        </p:nvSpPr>
        <p:spPr>
          <a:xfrm>
            <a:off x="5292275" y="237181"/>
            <a:ext cx="2599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IMPACT </a:t>
            </a:r>
            <a:endParaRPr/>
          </a:p>
        </p:txBody>
      </p:sp>
      <p:sp>
        <p:nvSpPr>
          <p:cNvPr id="522" name="Google Shape;522;p11"/>
          <p:cNvSpPr txBox="1"/>
          <p:nvPr/>
        </p:nvSpPr>
        <p:spPr>
          <a:xfrm>
            <a:off x="1295212" y="3521338"/>
            <a:ext cx="10118100" cy="646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674EA7"/>
                </a:solidFill>
                <a:latin typeface="Calibri"/>
                <a:ea typeface="Calibri"/>
                <a:cs typeface="Calibri"/>
                <a:sym typeface="Calibri"/>
              </a:rPr>
              <a:t>“I enjoy learning about the diversity of our student community”</a:t>
            </a:r>
            <a:endParaRPr sz="1800" b="1">
              <a:solidFill>
                <a:srgbClr val="674EA7"/>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650" b="1">
                <a:solidFill>
                  <a:srgbClr val="E69138"/>
                </a:solidFill>
              </a:rPr>
              <a:t>"When thousands of people discover their story is also someone else's story, they have a chance to write a new story together"</a:t>
            </a:r>
            <a:endParaRPr sz="2400" b="1">
              <a:solidFill>
                <a:srgbClr val="E69138"/>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11"/>
          <p:cNvSpPr txBox="1"/>
          <p:nvPr/>
        </p:nvSpPr>
        <p:spPr>
          <a:xfrm>
            <a:off x="977525" y="5562213"/>
            <a:ext cx="7633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1155CC"/>
                </a:solidFill>
                <a:latin typeface="Calibri"/>
                <a:ea typeface="Calibri"/>
                <a:cs typeface="Calibri"/>
                <a:sym typeface="Calibri"/>
              </a:rPr>
              <a:t>“There are many different cultures represented in the Global Monarch Club</a:t>
            </a:r>
            <a:r>
              <a:rPr lang="en-US" sz="1800">
                <a:solidFill>
                  <a:srgbClr val="C00000"/>
                </a:solidFill>
                <a:latin typeface="Calibri"/>
                <a:ea typeface="Calibri"/>
                <a:cs typeface="Calibri"/>
                <a:sym typeface="Calibri"/>
              </a:rPr>
              <a:t>. </a:t>
            </a:r>
            <a:endParaRPr/>
          </a:p>
        </p:txBody>
      </p:sp>
      <p:pic>
        <p:nvPicPr>
          <p:cNvPr id="524" name="Google Shape;524;p11" descr="wordcloud-2"/>
          <p:cNvPicPr preferRelativeResize="0"/>
          <p:nvPr/>
        </p:nvPicPr>
        <p:blipFill rotWithShape="1">
          <a:blip r:embed="rId3">
            <a:alphaModFix/>
          </a:blip>
          <a:srcRect l="22826" t="13210" r="23102" b="11216"/>
          <a:stretch/>
        </p:blipFill>
        <p:spPr>
          <a:xfrm>
            <a:off x="598127" y="237171"/>
            <a:ext cx="1907100" cy="1763100"/>
          </a:xfrm>
          <a:prstGeom prst="ellipse">
            <a:avLst/>
          </a:prstGeom>
          <a:noFill/>
          <a:ln>
            <a:noFill/>
          </a:ln>
          <a:effectLst>
            <a:outerShdw blurRad="381000" dist="292100" dir="5400000" sx="89999" sy="-20000" rotWithShape="0">
              <a:srgbClr val="000000">
                <a:alpha val="21960"/>
              </a:srgbClr>
            </a:outerShdw>
          </a:effectLst>
        </p:spPr>
      </p:pic>
      <p:sp>
        <p:nvSpPr>
          <p:cNvPr id="525" name="Google Shape;525;p11"/>
          <p:cNvSpPr txBox="1"/>
          <p:nvPr/>
        </p:nvSpPr>
        <p:spPr>
          <a:xfrm>
            <a:off x="1049400" y="4789625"/>
            <a:ext cx="10304400" cy="646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38761D"/>
                </a:solidFill>
                <a:latin typeface="Calibri"/>
                <a:ea typeface="Calibri"/>
                <a:cs typeface="Calibri"/>
                <a:sym typeface="Calibri"/>
              </a:rPr>
              <a:t>“I probably never would have this amazing experience, and this is why this program is so vital for any person who has not fully opened their mind to other(s) cultures or people who may not be “Like them”.</a:t>
            </a:r>
            <a:endParaRPr b="1" dirty="0">
              <a:solidFill>
                <a:srgbClr val="38761D"/>
              </a:solidFill>
            </a:endParaRPr>
          </a:p>
        </p:txBody>
      </p:sp>
      <p:sp>
        <p:nvSpPr>
          <p:cNvPr id="526" name="Google Shape;526;p11"/>
          <p:cNvSpPr/>
          <p:nvPr/>
        </p:nvSpPr>
        <p:spPr>
          <a:xfrm>
            <a:off x="3203875" y="6057900"/>
            <a:ext cx="7364700" cy="8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A64D79"/>
                </a:solidFill>
                <a:latin typeface="Calibri"/>
                <a:ea typeface="Calibri"/>
                <a:cs typeface="Calibri"/>
                <a:sym typeface="Calibri"/>
              </a:rPr>
              <a:t>“I’m glad there’s an opportunity to find others like me. Knowing other queer people are here and thriving gives me hope.”</a:t>
            </a:r>
            <a:endParaRPr b="1">
              <a:solidFill>
                <a:srgbClr val="A64D79"/>
              </a:solidFill>
            </a:endParaRPr>
          </a:p>
        </p:txBody>
      </p:sp>
      <p:sp>
        <p:nvSpPr>
          <p:cNvPr id="527" name="Google Shape;527;p11"/>
          <p:cNvSpPr txBox="1"/>
          <p:nvPr/>
        </p:nvSpPr>
        <p:spPr>
          <a:xfrm>
            <a:off x="1596869" y="2901438"/>
            <a:ext cx="9341400" cy="64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solidFill>
                  <a:schemeClr val="dk1"/>
                </a:solidFill>
                <a:latin typeface="Calibri"/>
                <a:ea typeface="Calibri"/>
                <a:cs typeface="Calibri"/>
                <a:sym typeface="Calibri"/>
              </a:rPr>
              <a:t>“</a:t>
            </a:r>
            <a:r>
              <a:rPr lang="en-US" sz="1800" b="1">
                <a:solidFill>
                  <a:srgbClr val="CC0000"/>
                </a:solidFill>
                <a:latin typeface="Calibri"/>
                <a:ea typeface="Calibri"/>
                <a:cs typeface="Calibri"/>
                <a:sym typeface="Calibri"/>
              </a:rPr>
              <a:t>Afro-Latino's face more discrimination that I knew. I learned that I am not alone here.”</a:t>
            </a:r>
            <a:endParaRPr sz="1800" b="1">
              <a:solidFill>
                <a:srgbClr val="CC0000"/>
              </a:solidFill>
              <a:latin typeface="Calibri"/>
              <a:ea typeface="Calibri"/>
              <a:cs typeface="Calibri"/>
              <a:sym typeface="Calibri"/>
            </a:endParaRPr>
          </a:p>
        </p:txBody>
      </p:sp>
      <p:sp>
        <p:nvSpPr>
          <p:cNvPr id="528" name="Google Shape;528;p11"/>
          <p:cNvSpPr txBox="1"/>
          <p:nvPr/>
        </p:nvSpPr>
        <p:spPr>
          <a:xfrm>
            <a:off x="2985600" y="1165219"/>
            <a:ext cx="7773900" cy="133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rgbClr val="DA5120"/>
                </a:solidFill>
                <a:latin typeface="Calibri"/>
                <a:ea typeface="Calibri"/>
                <a:cs typeface="Calibri"/>
                <a:sym typeface="Calibri"/>
              </a:rPr>
              <a:t>Self Awareness and Identity</a:t>
            </a:r>
            <a:r>
              <a:rPr lang="en-US" sz="2500" b="1">
                <a:solidFill>
                  <a:schemeClr val="dk1"/>
                </a:solidFill>
                <a:latin typeface="Calibri"/>
                <a:ea typeface="Calibri"/>
                <a:cs typeface="Calibri"/>
                <a:sym typeface="Calibri"/>
              </a:rPr>
              <a:t>  </a:t>
            </a:r>
            <a:r>
              <a:rPr lang="en-US" sz="2500" b="1">
                <a:solidFill>
                  <a:srgbClr val="BFBFBF"/>
                </a:solidFill>
                <a:latin typeface="Calibri"/>
                <a:ea typeface="Calibri"/>
                <a:cs typeface="Calibri"/>
                <a:sym typeface="Calibri"/>
              </a:rPr>
              <a:t>I</a:t>
            </a:r>
            <a:r>
              <a:rPr lang="en-US" sz="2500" b="1">
                <a:solidFill>
                  <a:schemeClr val="dk1"/>
                </a:solidFill>
                <a:latin typeface="Calibri"/>
                <a:ea typeface="Calibri"/>
                <a:cs typeface="Calibri"/>
                <a:sym typeface="Calibri"/>
              </a:rPr>
              <a:t>  </a:t>
            </a:r>
            <a:r>
              <a:rPr lang="en-US" sz="2500" b="1">
                <a:solidFill>
                  <a:srgbClr val="385623"/>
                </a:solidFill>
                <a:latin typeface="Calibri"/>
                <a:ea typeface="Calibri"/>
                <a:cs typeface="Calibri"/>
                <a:sym typeface="Calibri"/>
              </a:rPr>
              <a:t>Cross Cultural Engagement</a:t>
            </a:r>
            <a:r>
              <a:rPr lang="en-US" sz="2500" b="1">
                <a:solidFill>
                  <a:schemeClr val="dk1"/>
                </a:solidFill>
                <a:latin typeface="Calibri"/>
                <a:ea typeface="Calibri"/>
                <a:cs typeface="Calibri"/>
                <a:sym typeface="Calibri"/>
              </a:rPr>
              <a:t>  </a:t>
            </a:r>
            <a:r>
              <a:rPr lang="en-US" sz="2500" b="1">
                <a:solidFill>
                  <a:srgbClr val="00B0F0"/>
                </a:solidFill>
                <a:latin typeface="Calibri"/>
                <a:ea typeface="Calibri"/>
                <a:cs typeface="Calibri"/>
                <a:sym typeface="Calibri"/>
              </a:rPr>
              <a:t>Enhance Global Learning, Interest and Experience  </a:t>
            </a:r>
            <a:r>
              <a:rPr lang="en-US" sz="2500" b="1">
                <a:solidFill>
                  <a:srgbClr val="BFBFBF"/>
                </a:solidFill>
                <a:latin typeface="Calibri"/>
                <a:ea typeface="Calibri"/>
                <a:cs typeface="Calibri"/>
                <a:sym typeface="Calibri"/>
              </a:rPr>
              <a:t>I  </a:t>
            </a:r>
            <a:endParaRPr/>
          </a:p>
          <a:p>
            <a:pPr marL="0" lvl="0" indent="0" algn="ctr" rtl="0">
              <a:spcBef>
                <a:spcPts val="0"/>
              </a:spcBef>
              <a:spcAft>
                <a:spcPts val="0"/>
              </a:spcAft>
              <a:buNone/>
            </a:pPr>
            <a:r>
              <a:rPr lang="en-US" sz="2500" b="1">
                <a:solidFill>
                  <a:schemeClr val="accent4"/>
                </a:solidFill>
                <a:latin typeface="Calibri"/>
                <a:ea typeface="Calibri"/>
                <a:cs typeface="Calibri"/>
                <a:sym typeface="Calibri"/>
              </a:rPr>
              <a:t>Sense of Belonging/Community             </a:t>
            </a:r>
            <a:endParaRPr/>
          </a:p>
        </p:txBody>
      </p:sp>
      <p:cxnSp>
        <p:nvCxnSpPr>
          <p:cNvPr id="529" name="Google Shape;529;p11"/>
          <p:cNvCxnSpPr/>
          <p:nvPr/>
        </p:nvCxnSpPr>
        <p:spPr>
          <a:xfrm>
            <a:off x="1625825" y="2675200"/>
            <a:ext cx="99324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0822C6B-7840-4357-BBCF-5FD578BAFD9C}"/>
              </a:ext>
            </a:extLst>
          </p:cNvPr>
          <p:cNvPicPr>
            <a:picLocks noChangeAspect="1"/>
          </p:cNvPicPr>
          <p:nvPr/>
        </p:nvPicPr>
        <p:blipFill rotWithShape="1">
          <a:blip r:embed="rId3"/>
          <a:srcRect b="5063"/>
          <a:stretch/>
        </p:blipFill>
        <p:spPr>
          <a:xfrm>
            <a:off x="20" y="0"/>
            <a:ext cx="12191980" cy="6872747"/>
          </a:xfrm>
          <a:prstGeom prst="rect">
            <a:avLst/>
          </a:prstGeom>
          <a:noFill/>
          <a:ln>
            <a:noFill/>
          </a:ln>
        </p:spPr>
      </p:pic>
      <p:sp>
        <p:nvSpPr>
          <p:cNvPr id="541" name="Google Shape;541;g8be10022f6_4_1" hidden="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600"/>
              </a:spcAft>
              <a:buNone/>
            </a:pPr>
            <a:fld id="{00000000-1234-1234-1234-123412341234}" type="slidenum">
              <a:rPr lang="en-US"/>
              <a:pPr marL="0" lvl="0" indent="0" algn="r" rtl="0">
                <a:spcBef>
                  <a:spcPts val="0"/>
                </a:spcBef>
                <a:spcAft>
                  <a:spcPts val="600"/>
                </a:spcAft>
                <a:buNone/>
              </a:pPr>
              <a:t>13</a:t>
            </a:fld>
            <a:endParaRPr lang="en-US"/>
          </a:p>
        </p:txBody>
      </p:sp>
      <p:sp>
        <p:nvSpPr>
          <p:cNvPr id="10" name="TextBox 9">
            <a:extLst>
              <a:ext uri="{FF2B5EF4-FFF2-40B4-BE49-F238E27FC236}">
                <a16:creationId xmlns:a16="http://schemas.microsoft.com/office/drawing/2014/main" id="{12BBEA97-0B00-4071-BA1B-A0E1F846259A}"/>
              </a:ext>
            </a:extLst>
          </p:cNvPr>
          <p:cNvSpPr txBox="1"/>
          <p:nvPr/>
        </p:nvSpPr>
        <p:spPr>
          <a:xfrm>
            <a:off x="336296" y="2759548"/>
            <a:ext cx="2176879" cy="738664"/>
          </a:xfrm>
          <a:prstGeom prst="rect">
            <a:avLst/>
          </a:prstGeom>
          <a:solidFill>
            <a:schemeClr val="tx2"/>
          </a:solidFill>
        </p:spPr>
        <p:txBody>
          <a:bodyPr wrap="square" rtlCol="0">
            <a:spAutoFit/>
          </a:bodyPr>
          <a:lstStyle/>
          <a:p>
            <a:pPr algn="ctr"/>
            <a:r>
              <a:rPr lang="en-US" dirty="0"/>
              <a:t>Lesa Clark</a:t>
            </a:r>
          </a:p>
          <a:p>
            <a:pPr algn="ctr"/>
            <a:r>
              <a:rPr lang="en-US" dirty="0"/>
              <a:t>Executive Director</a:t>
            </a:r>
            <a:br>
              <a:rPr lang="en-US" dirty="0"/>
            </a:br>
            <a:r>
              <a:rPr lang="en-US" dirty="0"/>
              <a:t>lclark@odu.edu </a:t>
            </a:r>
          </a:p>
        </p:txBody>
      </p:sp>
      <p:sp>
        <p:nvSpPr>
          <p:cNvPr id="13" name="TextBox 12">
            <a:extLst>
              <a:ext uri="{FF2B5EF4-FFF2-40B4-BE49-F238E27FC236}">
                <a16:creationId xmlns:a16="http://schemas.microsoft.com/office/drawing/2014/main" id="{A96C4B69-245A-4F7B-AB97-65E5144D725A}"/>
              </a:ext>
            </a:extLst>
          </p:cNvPr>
          <p:cNvSpPr txBox="1"/>
          <p:nvPr/>
        </p:nvSpPr>
        <p:spPr>
          <a:xfrm>
            <a:off x="359711" y="5625829"/>
            <a:ext cx="2180290" cy="954107"/>
          </a:xfrm>
          <a:prstGeom prst="rect">
            <a:avLst/>
          </a:prstGeom>
          <a:solidFill>
            <a:schemeClr val="tx2"/>
          </a:solidFill>
        </p:spPr>
        <p:txBody>
          <a:bodyPr wrap="square" rtlCol="0">
            <a:spAutoFit/>
          </a:bodyPr>
          <a:lstStyle/>
          <a:p>
            <a:pPr algn="ctr"/>
            <a:r>
              <a:rPr lang="en-US" dirty="0"/>
              <a:t>Rachawan Wongtrirat</a:t>
            </a:r>
            <a:br>
              <a:rPr lang="en-US" dirty="0"/>
            </a:br>
            <a:r>
              <a:rPr lang="en-US" dirty="0"/>
              <a:t>Associate Director  </a:t>
            </a:r>
          </a:p>
          <a:p>
            <a:pPr algn="ctr"/>
            <a:r>
              <a:rPr lang="en-US" dirty="0"/>
              <a:t>International Initiatives</a:t>
            </a:r>
          </a:p>
          <a:p>
            <a:pPr algn="ctr"/>
            <a:r>
              <a:rPr lang="en-US" dirty="0"/>
              <a:t>rwongtri@odu.edu </a:t>
            </a:r>
          </a:p>
        </p:txBody>
      </p:sp>
      <p:sp>
        <p:nvSpPr>
          <p:cNvPr id="14" name="TextBox 13">
            <a:extLst>
              <a:ext uri="{FF2B5EF4-FFF2-40B4-BE49-F238E27FC236}">
                <a16:creationId xmlns:a16="http://schemas.microsoft.com/office/drawing/2014/main" id="{6365BB8C-BDA2-435C-8CE5-1D8FEC0833CA}"/>
              </a:ext>
            </a:extLst>
          </p:cNvPr>
          <p:cNvSpPr txBox="1"/>
          <p:nvPr/>
        </p:nvSpPr>
        <p:spPr>
          <a:xfrm>
            <a:off x="3340008" y="2200481"/>
            <a:ext cx="2320862" cy="954107"/>
          </a:xfrm>
          <a:prstGeom prst="rect">
            <a:avLst/>
          </a:prstGeom>
          <a:solidFill>
            <a:schemeClr val="tx2"/>
          </a:solidFill>
        </p:spPr>
        <p:txBody>
          <a:bodyPr wrap="square" rtlCol="0">
            <a:spAutoFit/>
          </a:bodyPr>
          <a:lstStyle/>
          <a:p>
            <a:pPr algn="ctr"/>
            <a:r>
              <a:rPr lang="en-US" dirty="0"/>
              <a:t>Jose Ramose</a:t>
            </a:r>
            <a:br>
              <a:rPr lang="en-US" dirty="0"/>
            </a:br>
            <a:r>
              <a:rPr lang="en-US" dirty="0"/>
              <a:t>Associate Director  </a:t>
            </a:r>
            <a:br>
              <a:rPr lang="en-US" dirty="0"/>
            </a:br>
            <a:r>
              <a:rPr lang="en-US" dirty="0"/>
              <a:t>Intercultural Initiatives</a:t>
            </a:r>
          </a:p>
          <a:p>
            <a:pPr algn="ctr"/>
            <a:r>
              <a:rPr lang="en-US" dirty="0"/>
              <a:t>jeramos@odu.edu </a:t>
            </a:r>
          </a:p>
        </p:txBody>
      </p:sp>
      <p:sp>
        <p:nvSpPr>
          <p:cNvPr id="15" name="TextBox 14">
            <a:extLst>
              <a:ext uri="{FF2B5EF4-FFF2-40B4-BE49-F238E27FC236}">
                <a16:creationId xmlns:a16="http://schemas.microsoft.com/office/drawing/2014/main" id="{53920CA1-A4DE-41FE-9D72-24221BF03F3F}"/>
              </a:ext>
            </a:extLst>
          </p:cNvPr>
          <p:cNvSpPr txBox="1"/>
          <p:nvPr/>
        </p:nvSpPr>
        <p:spPr>
          <a:xfrm>
            <a:off x="3405036" y="5688648"/>
            <a:ext cx="2192076" cy="954107"/>
          </a:xfrm>
          <a:prstGeom prst="rect">
            <a:avLst/>
          </a:prstGeom>
          <a:solidFill>
            <a:schemeClr val="tx2"/>
          </a:solidFill>
        </p:spPr>
        <p:txBody>
          <a:bodyPr wrap="square" rtlCol="0">
            <a:spAutoFit/>
          </a:bodyPr>
          <a:lstStyle/>
          <a:p>
            <a:pPr algn="ctr"/>
            <a:r>
              <a:rPr lang="en-US" dirty="0"/>
              <a:t>Andrew Garber</a:t>
            </a:r>
            <a:br>
              <a:rPr lang="en-US" dirty="0"/>
            </a:br>
            <a:r>
              <a:rPr lang="en-US" dirty="0"/>
              <a:t>Coordinator  </a:t>
            </a:r>
            <a:br>
              <a:rPr lang="en-US" dirty="0"/>
            </a:br>
            <a:r>
              <a:rPr lang="en-US" dirty="0"/>
              <a:t>LGBTQIA+ Initiatives</a:t>
            </a:r>
          </a:p>
          <a:p>
            <a:pPr algn="ctr"/>
            <a:r>
              <a:rPr lang="en-US" dirty="0"/>
              <a:t>agarber@odu.edu </a:t>
            </a:r>
          </a:p>
        </p:txBody>
      </p:sp>
      <p:sp>
        <p:nvSpPr>
          <p:cNvPr id="16" name="TextBox 15">
            <a:extLst>
              <a:ext uri="{FF2B5EF4-FFF2-40B4-BE49-F238E27FC236}">
                <a16:creationId xmlns:a16="http://schemas.microsoft.com/office/drawing/2014/main" id="{E3C4764F-D1DF-4F03-9F29-B02090C5319D}"/>
              </a:ext>
            </a:extLst>
          </p:cNvPr>
          <p:cNvSpPr txBox="1"/>
          <p:nvPr/>
        </p:nvSpPr>
        <p:spPr>
          <a:xfrm>
            <a:off x="9520770" y="5760648"/>
            <a:ext cx="2227707" cy="954107"/>
          </a:xfrm>
          <a:prstGeom prst="rect">
            <a:avLst/>
          </a:prstGeom>
          <a:solidFill>
            <a:schemeClr val="tx2"/>
          </a:solidFill>
        </p:spPr>
        <p:txBody>
          <a:bodyPr wrap="square" rtlCol="0">
            <a:spAutoFit/>
          </a:bodyPr>
          <a:lstStyle/>
          <a:p>
            <a:pPr algn="ctr"/>
            <a:r>
              <a:rPr lang="en-US" dirty="0"/>
              <a:t>Mary Wilcox</a:t>
            </a:r>
            <a:br>
              <a:rPr lang="en-US" dirty="0"/>
            </a:br>
            <a:r>
              <a:rPr lang="en-US" dirty="0"/>
              <a:t>Graduate Assistant </a:t>
            </a:r>
            <a:br>
              <a:rPr lang="en-US" dirty="0"/>
            </a:br>
            <a:r>
              <a:rPr lang="en-US" dirty="0"/>
              <a:t>International Initiatives</a:t>
            </a:r>
          </a:p>
          <a:p>
            <a:pPr algn="ctr"/>
            <a:r>
              <a:rPr lang="en-US" dirty="0"/>
              <a:t>mwilcox@odu.edu </a:t>
            </a:r>
          </a:p>
        </p:txBody>
      </p:sp>
      <p:sp>
        <p:nvSpPr>
          <p:cNvPr id="17" name="TextBox 16">
            <a:extLst>
              <a:ext uri="{FF2B5EF4-FFF2-40B4-BE49-F238E27FC236}">
                <a16:creationId xmlns:a16="http://schemas.microsoft.com/office/drawing/2014/main" id="{CF1AC246-6254-4226-9D49-A2581CA52324}"/>
              </a:ext>
            </a:extLst>
          </p:cNvPr>
          <p:cNvSpPr txBox="1"/>
          <p:nvPr/>
        </p:nvSpPr>
        <p:spPr>
          <a:xfrm>
            <a:off x="6613311" y="5714892"/>
            <a:ext cx="2227707" cy="954107"/>
          </a:xfrm>
          <a:prstGeom prst="rect">
            <a:avLst/>
          </a:prstGeom>
          <a:solidFill>
            <a:schemeClr val="tx2"/>
          </a:solidFill>
        </p:spPr>
        <p:txBody>
          <a:bodyPr wrap="square" rtlCol="0">
            <a:spAutoFit/>
          </a:bodyPr>
          <a:lstStyle/>
          <a:p>
            <a:pPr algn="ctr"/>
            <a:r>
              <a:rPr lang="en-US" dirty="0"/>
              <a:t>Hamza Khalid</a:t>
            </a:r>
            <a:br>
              <a:rPr lang="en-US" dirty="0"/>
            </a:br>
            <a:r>
              <a:rPr lang="en-US" dirty="0"/>
              <a:t>Graduate Assistant Intercultural Initiatives</a:t>
            </a:r>
          </a:p>
          <a:p>
            <a:pPr algn="ctr"/>
            <a:r>
              <a:rPr lang="en-US" dirty="0"/>
              <a:t>hmohamme@odu.edu </a:t>
            </a:r>
          </a:p>
        </p:txBody>
      </p:sp>
      <p:sp>
        <p:nvSpPr>
          <p:cNvPr id="18" name="TextBox 17">
            <a:extLst>
              <a:ext uri="{FF2B5EF4-FFF2-40B4-BE49-F238E27FC236}">
                <a16:creationId xmlns:a16="http://schemas.microsoft.com/office/drawing/2014/main" id="{20E0FFC7-A088-41A6-9FE7-C239E22B2223}"/>
              </a:ext>
            </a:extLst>
          </p:cNvPr>
          <p:cNvSpPr txBox="1"/>
          <p:nvPr/>
        </p:nvSpPr>
        <p:spPr>
          <a:xfrm>
            <a:off x="9614982" y="2435205"/>
            <a:ext cx="2133495" cy="954107"/>
          </a:xfrm>
          <a:prstGeom prst="rect">
            <a:avLst/>
          </a:prstGeom>
          <a:solidFill>
            <a:schemeClr val="tx2"/>
          </a:solidFill>
        </p:spPr>
        <p:txBody>
          <a:bodyPr wrap="square" rtlCol="0">
            <a:spAutoFit/>
          </a:bodyPr>
          <a:lstStyle/>
          <a:p>
            <a:pPr algn="ctr"/>
            <a:r>
              <a:rPr lang="en-US" dirty="0"/>
              <a:t>Edward Moses Selvaraj</a:t>
            </a:r>
            <a:br>
              <a:rPr lang="en-US" dirty="0"/>
            </a:br>
            <a:r>
              <a:rPr lang="en-US" dirty="0"/>
              <a:t>Graduate Assistant  Diversity Education</a:t>
            </a:r>
          </a:p>
          <a:p>
            <a:pPr algn="ctr"/>
            <a:r>
              <a:rPr lang="en-US" dirty="0"/>
              <a:t>esamselv@odu.edu </a:t>
            </a:r>
          </a:p>
        </p:txBody>
      </p:sp>
      <p:sp>
        <p:nvSpPr>
          <p:cNvPr id="19" name="TextBox 18">
            <a:extLst>
              <a:ext uri="{FF2B5EF4-FFF2-40B4-BE49-F238E27FC236}">
                <a16:creationId xmlns:a16="http://schemas.microsoft.com/office/drawing/2014/main" id="{9CD6478F-4A2D-420F-B7D1-4D3032588B4D}"/>
              </a:ext>
            </a:extLst>
          </p:cNvPr>
          <p:cNvSpPr txBox="1"/>
          <p:nvPr/>
        </p:nvSpPr>
        <p:spPr>
          <a:xfrm>
            <a:off x="6443874" y="2174773"/>
            <a:ext cx="2507358" cy="954107"/>
          </a:xfrm>
          <a:prstGeom prst="rect">
            <a:avLst/>
          </a:prstGeom>
          <a:solidFill>
            <a:schemeClr val="tx2"/>
          </a:solidFill>
        </p:spPr>
        <p:txBody>
          <a:bodyPr wrap="square" rtlCol="0">
            <a:spAutoFit/>
          </a:bodyPr>
          <a:lstStyle/>
          <a:p>
            <a:pPr algn="ctr"/>
            <a:r>
              <a:rPr lang="en-US" dirty="0"/>
              <a:t>Pettie Perkins</a:t>
            </a:r>
            <a:br>
              <a:rPr lang="en-US" dirty="0"/>
            </a:br>
            <a:r>
              <a:rPr lang="en-US" dirty="0"/>
              <a:t>Graduate Assistant  Multicultural Initiatives</a:t>
            </a:r>
          </a:p>
          <a:p>
            <a:pPr algn="ctr"/>
            <a:r>
              <a:rPr lang="en-US" dirty="0"/>
              <a:t>iperkins@odu.edu</a:t>
            </a:r>
          </a:p>
        </p:txBody>
      </p:sp>
      <p:pic>
        <p:nvPicPr>
          <p:cNvPr id="11" name="Picture 10">
            <a:extLst>
              <a:ext uri="{FF2B5EF4-FFF2-40B4-BE49-F238E27FC236}">
                <a16:creationId xmlns:a16="http://schemas.microsoft.com/office/drawing/2014/main" id="{DA7590C0-DBD5-4BE7-873F-FD7676CFF545}"/>
              </a:ext>
            </a:extLst>
          </p:cNvPr>
          <p:cNvPicPr>
            <a:picLocks noChangeAspect="1"/>
          </p:cNvPicPr>
          <p:nvPr/>
        </p:nvPicPr>
        <p:blipFill>
          <a:blip r:embed="rId4"/>
          <a:stretch>
            <a:fillRect/>
          </a:stretch>
        </p:blipFill>
        <p:spPr>
          <a:xfrm>
            <a:off x="3309774" y="332832"/>
            <a:ext cx="2351096" cy="1909375"/>
          </a:xfrm>
          <a:prstGeom prst="rect">
            <a:avLst/>
          </a:prstGeom>
        </p:spPr>
      </p:pic>
      <p:pic>
        <p:nvPicPr>
          <p:cNvPr id="12" name="Picture 11">
            <a:extLst>
              <a:ext uri="{FF2B5EF4-FFF2-40B4-BE49-F238E27FC236}">
                <a16:creationId xmlns:a16="http://schemas.microsoft.com/office/drawing/2014/main" id="{D2DF7263-5EAC-4FAA-855E-F6D3CCE2A0AA}"/>
              </a:ext>
            </a:extLst>
          </p:cNvPr>
          <p:cNvPicPr>
            <a:picLocks noChangeAspect="1"/>
          </p:cNvPicPr>
          <p:nvPr/>
        </p:nvPicPr>
        <p:blipFill>
          <a:blip r:embed="rId5"/>
          <a:stretch>
            <a:fillRect/>
          </a:stretch>
        </p:blipFill>
        <p:spPr>
          <a:xfrm>
            <a:off x="6433750" y="375293"/>
            <a:ext cx="2508669" cy="1791080"/>
          </a:xfrm>
          <a:prstGeom prst="rect">
            <a:avLst/>
          </a:prstGeom>
        </p:spPr>
      </p:pic>
      <p:pic>
        <p:nvPicPr>
          <p:cNvPr id="21" name="Picture 20">
            <a:extLst>
              <a:ext uri="{FF2B5EF4-FFF2-40B4-BE49-F238E27FC236}">
                <a16:creationId xmlns:a16="http://schemas.microsoft.com/office/drawing/2014/main" id="{A47866E9-CD2C-4DA3-B98A-995B2A959ACB}"/>
              </a:ext>
            </a:extLst>
          </p:cNvPr>
          <p:cNvPicPr>
            <a:picLocks noChangeAspect="1"/>
          </p:cNvPicPr>
          <p:nvPr/>
        </p:nvPicPr>
        <p:blipFill>
          <a:blip r:embed="rId6"/>
          <a:stretch>
            <a:fillRect/>
          </a:stretch>
        </p:blipFill>
        <p:spPr>
          <a:xfrm>
            <a:off x="432548" y="3631212"/>
            <a:ext cx="2034615" cy="1994617"/>
          </a:xfrm>
          <a:prstGeom prst="rect">
            <a:avLst/>
          </a:prstGeom>
        </p:spPr>
      </p:pic>
      <p:pic>
        <p:nvPicPr>
          <p:cNvPr id="22" name="Picture 21">
            <a:extLst>
              <a:ext uri="{FF2B5EF4-FFF2-40B4-BE49-F238E27FC236}">
                <a16:creationId xmlns:a16="http://schemas.microsoft.com/office/drawing/2014/main" id="{97030B99-5DCB-4464-9E8F-ED8E1A717EB3}"/>
              </a:ext>
            </a:extLst>
          </p:cNvPr>
          <p:cNvPicPr>
            <a:picLocks noChangeAspect="1"/>
          </p:cNvPicPr>
          <p:nvPr/>
        </p:nvPicPr>
        <p:blipFill>
          <a:blip r:embed="rId7"/>
          <a:stretch>
            <a:fillRect/>
          </a:stretch>
        </p:blipFill>
        <p:spPr>
          <a:xfrm>
            <a:off x="9539191" y="3631212"/>
            <a:ext cx="2209286" cy="2127913"/>
          </a:xfrm>
          <a:prstGeom prst="rect">
            <a:avLst/>
          </a:prstGeom>
        </p:spPr>
      </p:pic>
      <p:pic>
        <p:nvPicPr>
          <p:cNvPr id="23" name="Picture 22">
            <a:extLst>
              <a:ext uri="{FF2B5EF4-FFF2-40B4-BE49-F238E27FC236}">
                <a16:creationId xmlns:a16="http://schemas.microsoft.com/office/drawing/2014/main" id="{325A3F64-F8F0-46C2-8C07-D755F7771542}"/>
              </a:ext>
            </a:extLst>
          </p:cNvPr>
          <p:cNvPicPr>
            <a:picLocks noChangeAspect="1"/>
          </p:cNvPicPr>
          <p:nvPr/>
        </p:nvPicPr>
        <p:blipFill>
          <a:blip r:embed="rId8"/>
          <a:stretch>
            <a:fillRect/>
          </a:stretch>
        </p:blipFill>
        <p:spPr>
          <a:xfrm>
            <a:off x="6613311" y="3356428"/>
            <a:ext cx="2172038" cy="2358464"/>
          </a:xfrm>
          <a:prstGeom prst="rect">
            <a:avLst/>
          </a:prstGeom>
        </p:spPr>
      </p:pic>
      <p:pic>
        <p:nvPicPr>
          <p:cNvPr id="24" name="Picture 23">
            <a:extLst>
              <a:ext uri="{FF2B5EF4-FFF2-40B4-BE49-F238E27FC236}">
                <a16:creationId xmlns:a16="http://schemas.microsoft.com/office/drawing/2014/main" id="{B9799C43-F12A-4B23-91AB-A965A3CAC7B9}"/>
              </a:ext>
            </a:extLst>
          </p:cNvPr>
          <p:cNvPicPr>
            <a:picLocks noChangeAspect="1"/>
          </p:cNvPicPr>
          <p:nvPr/>
        </p:nvPicPr>
        <p:blipFill>
          <a:blip r:embed="rId9"/>
          <a:stretch>
            <a:fillRect/>
          </a:stretch>
        </p:blipFill>
        <p:spPr>
          <a:xfrm>
            <a:off x="9626203" y="115046"/>
            <a:ext cx="2122274" cy="2313911"/>
          </a:xfrm>
          <a:prstGeom prst="rect">
            <a:avLst/>
          </a:prstGeom>
        </p:spPr>
      </p:pic>
      <p:pic>
        <p:nvPicPr>
          <p:cNvPr id="25" name="Picture 24">
            <a:extLst>
              <a:ext uri="{FF2B5EF4-FFF2-40B4-BE49-F238E27FC236}">
                <a16:creationId xmlns:a16="http://schemas.microsoft.com/office/drawing/2014/main" id="{5EDEE72F-61F3-41D0-A5B7-37F7BA9CA718}"/>
              </a:ext>
            </a:extLst>
          </p:cNvPr>
          <p:cNvPicPr>
            <a:picLocks noChangeAspect="1"/>
          </p:cNvPicPr>
          <p:nvPr/>
        </p:nvPicPr>
        <p:blipFill>
          <a:blip r:embed="rId10"/>
          <a:stretch>
            <a:fillRect/>
          </a:stretch>
        </p:blipFill>
        <p:spPr>
          <a:xfrm>
            <a:off x="3406653" y="3382395"/>
            <a:ext cx="2172038" cy="2306253"/>
          </a:xfrm>
          <a:prstGeom prst="rect">
            <a:avLst/>
          </a:prstGeom>
        </p:spPr>
      </p:pic>
      <p:pic>
        <p:nvPicPr>
          <p:cNvPr id="29" name="Picture 28" descr="A person with curly hair and glasses&#10;&#10;Description automatically generated with low confidence">
            <a:extLst>
              <a:ext uri="{FF2B5EF4-FFF2-40B4-BE49-F238E27FC236}">
                <a16:creationId xmlns:a16="http://schemas.microsoft.com/office/drawing/2014/main" id="{D5FB0DA4-B941-403F-AC5E-69BDD5366FAB}"/>
              </a:ext>
            </a:extLst>
          </p:cNvPr>
          <p:cNvPicPr>
            <a:picLocks noChangeAspect="1"/>
          </p:cNvPicPr>
          <p:nvPr/>
        </p:nvPicPr>
        <p:blipFill>
          <a:blip r:embed="rId11"/>
          <a:stretch>
            <a:fillRect/>
          </a:stretch>
        </p:blipFill>
        <p:spPr>
          <a:xfrm>
            <a:off x="359711" y="247179"/>
            <a:ext cx="2130051" cy="251236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535" name="Google Shape;535;p12"/>
          <p:cNvSpPr txBox="1">
            <a:spLocks noGrp="1"/>
          </p:cNvSpPr>
          <p:nvPr>
            <p:ph type="title"/>
          </p:nvPr>
        </p:nvSpPr>
        <p:spPr>
          <a:xfrm>
            <a:off x="2973125" y="5268325"/>
            <a:ext cx="6811200" cy="1338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00"/>
              <a:buFont typeface="Century Gothic"/>
              <a:buNone/>
            </a:pPr>
            <a:r>
              <a:rPr lang="en-US" sz="3000" b="1">
                <a:latin typeface="Century Gothic"/>
                <a:ea typeface="Century Gothic"/>
                <a:cs typeface="Century Gothic"/>
                <a:sym typeface="Century Gothic"/>
              </a:rPr>
              <a:t>Office of Intercultural Relations</a:t>
            </a:r>
            <a:br>
              <a:rPr lang="en-US" sz="3000" b="1">
                <a:latin typeface="Century Gothic"/>
                <a:ea typeface="Century Gothic"/>
                <a:cs typeface="Century Gothic"/>
                <a:sym typeface="Century Gothic"/>
              </a:rPr>
            </a:br>
            <a:r>
              <a:rPr lang="en-US" sz="2400">
                <a:latin typeface="Century Gothic"/>
                <a:ea typeface="Century Gothic"/>
                <a:cs typeface="Century Gothic"/>
                <a:sym typeface="Century Gothic"/>
              </a:rPr>
              <a:t>1200 Webb Center (1st floor)  I  757.683.4406</a:t>
            </a:r>
            <a:endParaRPr sz="240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3000"/>
              <a:buFont typeface="Century Gothic"/>
              <a:buNone/>
            </a:pPr>
            <a:r>
              <a:rPr lang="en-US" sz="2400" u="sng">
                <a:solidFill>
                  <a:schemeClr val="hlink"/>
                </a:solidFill>
                <a:latin typeface="Century Gothic"/>
                <a:ea typeface="Century Gothic"/>
                <a:cs typeface="Century Gothic"/>
                <a:sym typeface="Century Gothic"/>
                <a:hlinkClick r:id="rId3"/>
              </a:rPr>
              <a:t>odu.edu/OIR</a:t>
            </a:r>
            <a:r>
              <a:rPr lang="en-US" sz="2400">
                <a:latin typeface="Century Gothic"/>
                <a:ea typeface="Century Gothic"/>
                <a:cs typeface="Century Gothic"/>
                <a:sym typeface="Century Gothic"/>
              </a:rPr>
              <a:t>   I   </a:t>
            </a:r>
            <a:r>
              <a:rPr lang="en-US" sz="2400" u="sng">
                <a:solidFill>
                  <a:schemeClr val="hlink"/>
                </a:solidFill>
                <a:latin typeface="Century Gothic"/>
                <a:ea typeface="Century Gothic"/>
                <a:cs typeface="Century Gothic"/>
                <a:sym typeface="Century Gothic"/>
                <a:hlinkClick r:id="rId4"/>
              </a:rPr>
              <a:t>OIR@odu.edu</a:t>
            </a:r>
            <a:r>
              <a:rPr lang="en-US" sz="2400">
                <a:latin typeface="Century Gothic"/>
                <a:ea typeface="Century Gothic"/>
                <a:cs typeface="Century Gothic"/>
                <a:sym typeface="Century Gothic"/>
              </a:rPr>
              <a:t> </a:t>
            </a:r>
            <a:endParaRPr sz="2400">
              <a:latin typeface="Century Gothic"/>
              <a:ea typeface="Century Gothic"/>
              <a:cs typeface="Century Gothic"/>
              <a:sym typeface="Century Gothic"/>
            </a:endParaRPr>
          </a:p>
        </p:txBody>
      </p:sp>
      <p:pic>
        <p:nvPicPr>
          <p:cNvPr id="536" name="Google Shape;536;p12"/>
          <p:cNvPicPr preferRelativeResize="0"/>
          <p:nvPr/>
        </p:nvPicPr>
        <p:blipFill>
          <a:blip r:embed="rId5">
            <a:alphaModFix/>
          </a:blip>
          <a:stretch>
            <a:fillRect/>
          </a:stretch>
        </p:blipFill>
        <p:spPr>
          <a:xfrm>
            <a:off x="1848966" y="335807"/>
            <a:ext cx="8494068" cy="4780231"/>
          </a:xfrm>
          <a:prstGeom prst="rect">
            <a:avLst/>
          </a:prstGeom>
          <a:noFill/>
          <a:ln>
            <a:noFill/>
          </a:ln>
          <a:effectLst>
            <a:outerShdw blurRad="57150" dist="28575" dir="5400000" algn="bl" rotWithShape="0">
              <a:schemeClr val="dk1">
                <a:alpha val="50000"/>
              </a:schemeClr>
            </a:outerShdw>
            <a:reflection endPos="7000" fadeDir="5400012" sy="-100000" algn="bl" rotWithShape="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385" name="Google Shape;385;p3"/>
          <p:cNvSpPr txBox="1"/>
          <p:nvPr/>
        </p:nvSpPr>
        <p:spPr>
          <a:xfrm>
            <a:off x="5136903" y="506345"/>
            <a:ext cx="6216900" cy="329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“Engagement with diversity is essential for democracy, and learning outcomes for all students to improve when a campus community provides opportunities for students to engage with people who are different from themselves.”</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~Milem, Chang &amp; Antonio, 2005</a:t>
            </a:r>
            <a:endParaRPr/>
          </a:p>
        </p:txBody>
      </p:sp>
      <p:sp>
        <p:nvSpPr>
          <p:cNvPr id="386" name="Google Shape;386;p3"/>
          <p:cNvSpPr txBox="1">
            <a:spLocks noGrp="1"/>
          </p:cNvSpPr>
          <p:nvPr>
            <p:ph type="title"/>
          </p:nvPr>
        </p:nvSpPr>
        <p:spPr>
          <a:xfrm>
            <a:off x="1617599" y="1378384"/>
            <a:ext cx="3519300" cy="97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Our “Why”</a:t>
            </a:r>
            <a:r>
              <a:rPr lang="en-US" sz="4800" b="1"/>
              <a:t>:</a:t>
            </a:r>
            <a:endParaRPr/>
          </a:p>
        </p:txBody>
      </p:sp>
      <p:pic>
        <p:nvPicPr>
          <p:cNvPr id="3" name="Picture 2" descr="A picture containing indoor, items, cluttered&#10;&#10;Description automatically generated">
            <a:extLst>
              <a:ext uri="{FF2B5EF4-FFF2-40B4-BE49-F238E27FC236}">
                <a16:creationId xmlns:a16="http://schemas.microsoft.com/office/drawing/2014/main" id="{E8A948EE-8547-49FE-BC45-BBDE5C242D00}"/>
              </a:ext>
            </a:extLst>
          </p:cNvPr>
          <p:cNvPicPr>
            <a:picLocks noChangeAspect="1"/>
          </p:cNvPicPr>
          <p:nvPr/>
        </p:nvPicPr>
        <p:blipFill>
          <a:blip r:embed="rId3"/>
          <a:stretch>
            <a:fillRect/>
          </a:stretch>
        </p:blipFill>
        <p:spPr>
          <a:xfrm>
            <a:off x="1116170" y="4325653"/>
            <a:ext cx="3319887" cy="2213258"/>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33E001CE-34C2-43A9-BE53-9FB3852D58D4}"/>
              </a:ext>
            </a:extLst>
          </p:cNvPr>
          <p:cNvPicPr>
            <a:picLocks noChangeAspect="1"/>
          </p:cNvPicPr>
          <p:nvPr/>
        </p:nvPicPr>
        <p:blipFill>
          <a:blip r:embed="rId4"/>
          <a:stretch>
            <a:fillRect/>
          </a:stretch>
        </p:blipFill>
        <p:spPr>
          <a:xfrm>
            <a:off x="4760391" y="4325653"/>
            <a:ext cx="3319887" cy="2213258"/>
          </a:xfrm>
          <a:prstGeom prst="rect">
            <a:avLst/>
          </a:prstGeom>
        </p:spPr>
      </p:pic>
      <p:pic>
        <p:nvPicPr>
          <p:cNvPr id="7" name="Picture 6" descr="A large group of people in a room with flags&#10;&#10;Description automatically generated with low confidence">
            <a:extLst>
              <a:ext uri="{FF2B5EF4-FFF2-40B4-BE49-F238E27FC236}">
                <a16:creationId xmlns:a16="http://schemas.microsoft.com/office/drawing/2014/main" id="{2C035F16-C6C1-433E-9543-15EF835A90B4}"/>
              </a:ext>
            </a:extLst>
          </p:cNvPr>
          <p:cNvPicPr>
            <a:picLocks noChangeAspect="1"/>
          </p:cNvPicPr>
          <p:nvPr/>
        </p:nvPicPr>
        <p:blipFill>
          <a:blip r:embed="rId5"/>
          <a:stretch>
            <a:fillRect/>
          </a:stretch>
        </p:blipFill>
        <p:spPr>
          <a:xfrm>
            <a:off x="8404612" y="4325653"/>
            <a:ext cx="3451380" cy="22132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a:t>
            </a:fld>
            <a:endParaRPr/>
          </a:p>
        </p:txBody>
      </p:sp>
      <p:sp>
        <p:nvSpPr>
          <p:cNvPr id="395" name="Google Shape;395;p4"/>
          <p:cNvSpPr txBox="1">
            <a:spLocks noGrp="1"/>
          </p:cNvSpPr>
          <p:nvPr>
            <p:ph type="body" idx="1"/>
          </p:nvPr>
        </p:nvSpPr>
        <p:spPr>
          <a:xfrm>
            <a:off x="1150560" y="2571465"/>
            <a:ext cx="10529392" cy="4150010"/>
          </a:xfrm>
          <a:prstGeom prst="rect">
            <a:avLst/>
          </a:prstGeom>
          <a:noFill/>
          <a:ln>
            <a:noFill/>
          </a:ln>
        </p:spPr>
        <p:txBody>
          <a:bodyPr spcFirstLastPara="1" wrap="square" lIns="91425" tIns="45700" rIns="91425" bIns="45700" anchor="t" anchorCtr="0">
            <a:normAutofit/>
          </a:bodyPr>
          <a:lstStyle/>
          <a:p>
            <a:pPr marL="685800" lvl="1" indent="-228600" algn="l" rtl="0">
              <a:lnSpc>
                <a:spcPct val="140000"/>
              </a:lnSpc>
              <a:spcBef>
                <a:spcPts val="0"/>
              </a:spcBef>
              <a:spcAft>
                <a:spcPts val="0"/>
              </a:spcAft>
              <a:buClr>
                <a:srgbClr val="002060"/>
              </a:buClr>
              <a:buSzPts val="2040"/>
              <a:buChar char="•"/>
            </a:pPr>
            <a:r>
              <a:rPr lang="en-US" sz="2040">
                <a:solidFill>
                  <a:srgbClr val="002060"/>
                </a:solidFill>
              </a:rPr>
              <a:t>Promote an inclusive and equitable campus community whose members have knowledge of one's own cultural identity and the culture of others</a:t>
            </a:r>
            <a:endParaRPr/>
          </a:p>
          <a:p>
            <a:pPr marL="685800" lvl="1" indent="-228600" algn="l" rtl="0">
              <a:lnSpc>
                <a:spcPct val="140000"/>
              </a:lnSpc>
              <a:spcBef>
                <a:spcPts val="500"/>
              </a:spcBef>
              <a:spcAft>
                <a:spcPts val="0"/>
              </a:spcAft>
              <a:buClr>
                <a:srgbClr val="002060"/>
              </a:buClr>
              <a:buSzPts val="2040"/>
              <a:buChar char="•"/>
            </a:pPr>
            <a:r>
              <a:rPr lang="en-US" sz="2040">
                <a:solidFill>
                  <a:srgbClr val="002060"/>
                </a:solidFill>
              </a:rPr>
              <a:t>Cultivate a climate of awareness, understanding, and learning experiences</a:t>
            </a:r>
            <a:endParaRPr/>
          </a:p>
          <a:p>
            <a:pPr marL="685800" lvl="1" indent="-228600" algn="l" rtl="0">
              <a:lnSpc>
                <a:spcPct val="140000"/>
              </a:lnSpc>
              <a:spcBef>
                <a:spcPts val="500"/>
              </a:spcBef>
              <a:spcAft>
                <a:spcPts val="0"/>
              </a:spcAft>
              <a:buClr>
                <a:srgbClr val="002060"/>
              </a:buClr>
              <a:buSzPts val="2040"/>
              <a:buChar char="•"/>
            </a:pPr>
            <a:r>
              <a:rPr lang="en-US" sz="2040">
                <a:solidFill>
                  <a:srgbClr val="002060"/>
                </a:solidFill>
              </a:rPr>
              <a:t>Develop and implement opportunities and trainings for cross cultural understanding, communication, cultural empathy and humility, critical thinking skills, awareness of structural power relations </a:t>
            </a:r>
            <a:endParaRPr/>
          </a:p>
          <a:p>
            <a:pPr marL="685800" lvl="1" indent="-228600" algn="l" rtl="0">
              <a:lnSpc>
                <a:spcPct val="140000"/>
              </a:lnSpc>
              <a:spcBef>
                <a:spcPts val="500"/>
              </a:spcBef>
              <a:spcAft>
                <a:spcPts val="0"/>
              </a:spcAft>
              <a:buClr>
                <a:srgbClr val="002060"/>
              </a:buClr>
              <a:buSzPts val="2040"/>
              <a:buChar char="•"/>
            </a:pPr>
            <a:r>
              <a:rPr lang="en-US" sz="2040">
                <a:solidFill>
                  <a:srgbClr val="002060"/>
                </a:solidFill>
              </a:rPr>
              <a:t>Intentional and strategic planning for international and domestic authentic and meaningful interaction that prepares students to lead and participate in a global society </a:t>
            </a:r>
            <a:endParaRPr/>
          </a:p>
          <a:p>
            <a:pPr marL="685800" lvl="1" indent="-99059" algn="l" rtl="0">
              <a:lnSpc>
                <a:spcPct val="80000"/>
              </a:lnSpc>
              <a:spcBef>
                <a:spcPts val="500"/>
              </a:spcBef>
              <a:spcAft>
                <a:spcPts val="0"/>
              </a:spcAft>
              <a:buClr>
                <a:schemeClr val="dk1"/>
              </a:buClr>
              <a:buSzPts val="2040"/>
              <a:buNone/>
            </a:pPr>
            <a:endParaRPr sz="2040">
              <a:solidFill>
                <a:srgbClr val="FF0000"/>
              </a:solidFill>
            </a:endParaRPr>
          </a:p>
        </p:txBody>
      </p:sp>
      <p:sp>
        <p:nvSpPr>
          <p:cNvPr id="396" name="Google Shape;396;p4"/>
          <p:cNvSpPr txBox="1">
            <a:spLocks noGrp="1"/>
          </p:cNvSpPr>
          <p:nvPr>
            <p:ph type="title"/>
          </p:nvPr>
        </p:nvSpPr>
        <p:spPr>
          <a:xfrm>
            <a:off x="2477001" y="193370"/>
            <a:ext cx="7353996" cy="9713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000"/>
              <a:buFont typeface="Calibri"/>
              <a:buNone/>
            </a:pPr>
            <a:r>
              <a:rPr lang="en-US" sz="3000" b="1">
                <a:solidFill>
                  <a:srgbClr val="002060"/>
                </a:solidFill>
                <a:latin typeface="Calibri"/>
                <a:ea typeface="Calibri"/>
                <a:cs typeface="Calibri"/>
                <a:sym typeface="Calibri"/>
              </a:rPr>
              <a:t>Office of Intercultural Relations Commitment</a:t>
            </a:r>
            <a:endParaRPr/>
          </a:p>
        </p:txBody>
      </p:sp>
      <p:sp>
        <p:nvSpPr>
          <p:cNvPr id="397" name="Google Shape;397;p4"/>
          <p:cNvSpPr txBox="1"/>
          <p:nvPr/>
        </p:nvSpPr>
        <p:spPr>
          <a:xfrm>
            <a:off x="3417474" y="1079804"/>
            <a:ext cx="5473050" cy="12464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rgbClr val="DA5120"/>
                </a:solidFill>
                <a:latin typeface="Calibri"/>
                <a:ea typeface="Calibri"/>
                <a:cs typeface="Calibri"/>
                <a:sym typeface="Calibri"/>
              </a:rPr>
              <a:t>Inclusion</a:t>
            </a:r>
            <a:r>
              <a:rPr lang="en-US" sz="2500" b="1" dirty="0">
                <a:solidFill>
                  <a:schemeClr val="dk1"/>
                </a:solidFill>
                <a:latin typeface="Calibri"/>
                <a:ea typeface="Calibri"/>
                <a:cs typeface="Calibri"/>
                <a:sym typeface="Calibri"/>
              </a:rPr>
              <a:t>  </a:t>
            </a:r>
            <a:r>
              <a:rPr lang="en-US" sz="2500" b="1" dirty="0">
                <a:solidFill>
                  <a:srgbClr val="BFBFBF"/>
                </a:solidFill>
                <a:latin typeface="Calibri"/>
                <a:ea typeface="Calibri"/>
                <a:cs typeface="Calibri"/>
                <a:sym typeface="Calibri"/>
              </a:rPr>
              <a:t>I</a:t>
            </a:r>
            <a:r>
              <a:rPr lang="en-US" sz="2500" b="1" dirty="0">
                <a:solidFill>
                  <a:schemeClr val="dk1"/>
                </a:solidFill>
                <a:latin typeface="Calibri"/>
                <a:ea typeface="Calibri"/>
                <a:cs typeface="Calibri"/>
                <a:sym typeface="Calibri"/>
              </a:rPr>
              <a:t>   </a:t>
            </a:r>
            <a:r>
              <a:rPr lang="en-US" sz="2500" b="1" dirty="0">
                <a:solidFill>
                  <a:srgbClr val="385623"/>
                </a:solidFill>
                <a:latin typeface="Calibri"/>
                <a:ea typeface="Calibri"/>
                <a:cs typeface="Calibri"/>
                <a:sym typeface="Calibri"/>
              </a:rPr>
              <a:t>Diversity</a:t>
            </a:r>
            <a:r>
              <a:rPr lang="en-US" sz="2500" b="1" dirty="0">
                <a:solidFill>
                  <a:schemeClr val="dk1"/>
                </a:solidFill>
                <a:latin typeface="Calibri"/>
                <a:ea typeface="Calibri"/>
                <a:cs typeface="Calibri"/>
                <a:sym typeface="Calibri"/>
              </a:rPr>
              <a:t> </a:t>
            </a:r>
            <a:r>
              <a:rPr lang="en-US" sz="2500" b="1" dirty="0">
                <a:solidFill>
                  <a:srgbClr val="BFBFBF"/>
                </a:solidFill>
                <a:latin typeface="Calibri"/>
                <a:ea typeface="Calibri"/>
                <a:cs typeface="Calibri"/>
                <a:sym typeface="Calibri"/>
              </a:rPr>
              <a:t>I</a:t>
            </a:r>
            <a:r>
              <a:rPr lang="en-US" sz="2500" b="1" dirty="0">
                <a:solidFill>
                  <a:schemeClr val="dk1"/>
                </a:solidFill>
                <a:latin typeface="Calibri"/>
                <a:ea typeface="Calibri"/>
                <a:cs typeface="Calibri"/>
                <a:sym typeface="Calibri"/>
              </a:rPr>
              <a:t>  </a:t>
            </a:r>
            <a:r>
              <a:rPr lang="en-US" sz="2500" b="1" dirty="0">
                <a:solidFill>
                  <a:srgbClr val="00B0F0"/>
                </a:solidFill>
                <a:latin typeface="Calibri"/>
                <a:ea typeface="Calibri"/>
                <a:cs typeface="Calibri"/>
                <a:sym typeface="Calibri"/>
              </a:rPr>
              <a:t>Unity</a:t>
            </a:r>
            <a:endParaRPr dirty="0"/>
          </a:p>
          <a:p>
            <a:pPr marL="0" marR="0" lvl="0" indent="0" algn="ctr" rtl="0">
              <a:spcBef>
                <a:spcPts val="0"/>
              </a:spcBef>
              <a:spcAft>
                <a:spcPts val="0"/>
              </a:spcAft>
              <a:buNone/>
            </a:pPr>
            <a:r>
              <a:rPr lang="en-US" sz="2500" b="1" dirty="0">
                <a:solidFill>
                  <a:srgbClr val="FFC000"/>
                </a:solidFill>
                <a:latin typeface="Calibri"/>
                <a:ea typeface="Calibri"/>
                <a:cs typeface="Calibri"/>
                <a:sym typeface="Calibri"/>
              </a:rPr>
              <a:t>Cultural Competence             </a:t>
            </a:r>
            <a:r>
              <a:rPr lang="en-US" sz="2500" b="1" dirty="0">
                <a:solidFill>
                  <a:srgbClr val="7030A0"/>
                </a:solidFill>
                <a:latin typeface="Calibri"/>
                <a:ea typeface="Calibri"/>
                <a:cs typeface="Calibri"/>
                <a:sym typeface="Calibri"/>
              </a:rPr>
              <a:t>Globalization</a:t>
            </a:r>
            <a:r>
              <a:rPr lang="en-US" sz="2500" b="1" dirty="0">
                <a:solidFill>
                  <a:srgbClr val="637D9C"/>
                </a:solidFill>
                <a:latin typeface="Calibri"/>
                <a:ea typeface="Calibri"/>
                <a:cs typeface="Calibri"/>
                <a:sym typeface="Calibri"/>
              </a:rPr>
              <a:t> </a:t>
            </a:r>
            <a:r>
              <a:rPr lang="en-US" sz="2500" b="1" dirty="0">
                <a:solidFill>
                  <a:srgbClr val="AEABAB"/>
                </a:solidFill>
                <a:latin typeface="Calibri"/>
                <a:ea typeface="Calibri"/>
                <a:cs typeface="Calibri"/>
                <a:sym typeface="Calibri"/>
              </a:rPr>
              <a:t>I </a:t>
            </a:r>
            <a:r>
              <a:rPr lang="en-US" sz="2500" b="1" dirty="0">
                <a:solidFill>
                  <a:srgbClr val="548135"/>
                </a:solidFill>
                <a:latin typeface="Calibri"/>
                <a:ea typeface="Calibri"/>
                <a:cs typeface="Calibri"/>
                <a:sym typeface="Calibri"/>
              </a:rPr>
              <a:t>Authenticity</a:t>
            </a:r>
            <a:r>
              <a:rPr lang="en-US" sz="2500" b="1" dirty="0">
                <a:solidFill>
                  <a:srgbClr val="BF9000"/>
                </a:solidFill>
                <a:latin typeface="Calibri"/>
                <a:ea typeface="Calibri"/>
                <a:cs typeface="Calibri"/>
                <a:sym typeface="Calibri"/>
              </a:rPr>
              <a:t>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4</a:t>
            </a:fld>
            <a:endParaRPr/>
          </a:p>
        </p:txBody>
      </p:sp>
      <p:sp>
        <p:nvSpPr>
          <p:cNvPr id="404" name="Google Shape;404;p5"/>
          <p:cNvSpPr/>
          <p:nvPr/>
        </p:nvSpPr>
        <p:spPr>
          <a:xfrm>
            <a:off x="1622103" y="1781612"/>
            <a:ext cx="3773990" cy="1837767"/>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txBox="1"/>
          <p:nvPr/>
        </p:nvSpPr>
        <p:spPr>
          <a:xfrm>
            <a:off x="1622103" y="1781612"/>
            <a:ext cx="3314548" cy="1837767"/>
          </a:xfrm>
          <a:prstGeom prst="rect">
            <a:avLst/>
          </a:prstGeom>
          <a:noFill/>
          <a:ln>
            <a:noFill/>
          </a:ln>
        </p:spPr>
        <p:txBody>
          <a:bodyPr spcFirstLastPara="1" wrap="square" lIns="117325" tIns="58650" rIns="29325" bIns="586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Multicultural Student Services</a:t>
            </a:r>
            <a:endParaRPr/>
          </a:p>
          <a:p>
            <a:pPr marL="0" marR="0" lvl="0" indent="0" algn="ctr" rtl="0">
              <a:lnSpc>
                <a:spcPct val="90000"/>
              </a:lnSpc>
              <a:spcBef>
                <a:spcPts val="77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1980</a:t>
            </a:r>
            <a:endParaRPr/>
          </a:p>
        </p:txBody>
      </p:sp>
      <p:sp>
        <p:nvSpPr>
          <p:cNvPr id="406" name="Google Shape;406;p5"/>
          <p:cNvSpPr/>
          <p:nvPr/>
        </p:nvSpPr>
        <p:spPr>
          <a:xfrm>
            <a:off x="4641296" y="1790526"/>
            <a:ext cx="3773990" cy="1819938"/>
          </a:xfrm>
          <a:prstGeom prst="chevron">
            <a:avLst>
              <a:gd name="adj" fmla="val 50000"/>
            </a:avLst>
          </a:prstGeom>
          <a:solidFill>
            <a:srgbClr val="5B9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txBox="1"/>
          <p:nvPr/>
        </p:nvSpPr>
        <p:spPr>
          <a:xfrm>
            <a:off x="5551265" y="1790526"/>
            <a:ext cx="1954052" cy="1819938"/>
          </a:xfrm>
          <a:prstGeom prst="rect">
            <a:avLst/>
          </a:prstGeom>
          <a:noFill/>
          <a:ln>
            <a:noFill/>
          </a:ln>
        </p:spPr>
        <p:txBody>
          <a:bodyPr spcFirstLastPara="1" wrap="square" lIns="88000" tIns="58650" rIns="29325" bIns="586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Hugo A. Owens African American Cultural Center</a:t>
            </a:r>
            <a:endParaRPr/>
          </a:p>
          <a:p>
            <a:pPr marL="0" marR="0" lvl="0" indent="0" algn="ctr" rtl="0">
              <a:lnSpc>
                <a:spcPct val="90000"/>
              </a:lnSpc>
              <a:spcBef>
                <a:spcPts val="77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1991</a:t>
            </a:r>
            <a:endParaRPr/>
          </a:p>
        </p:txBody>
      </p:sp>
      <p:sp>
        <p:nvSpPr>
          <p:cNvPr id="408" name="Google Shape;408;p5"/>
          <p:cNvSpPr/>
          <p:nvPr/>
        </p:nvSpPr>
        <p:spPr>
          <a:xfrm>
            <a:off x="7660488" y="1790526"/>
            <a:ext cx="3773990" cy="1819938"/>
          </a:xfrm>
          <a:prstGeom prst="chevron">
            <a:avLst>
              <a:gd name="adj" fmla="val 50000"/>
            </a:avLst>
          </a:prstGeom>
          <a:solidFill>
            <a:srgbClr val="F9B9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txBox="1"/>
          <p:nvPr/>
        </p:nvSpPr>
        <p:spPr>
          <a:xfrm>
            <a:off x="8570457" y="1790526"/>
            <a:ext cx="1954052" cy="1819938"/>
          </a:xfrm>
          <a:prstGeom prst="rect">
            <a:avLst/>
          </a:prstGeom>
          <a:noFill/>
          <a:ln>
            <a:noFill/>
          </a:ln>
        </p:spPr>
        <p:txBody>
          <a:bodyPr spcFirstLastPara="1" wrap="square" lIns="88000" tIns="58650" rIns="29325" bIns="586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The Office of Intercultural Relations </a:t>
            </a:r>
            <a:endParaRPr/>
          </a:p>
          <a:p>
            <a:pPr marL="0" marR="0" lvl="0" indent="0" algn="ctr" rtl="0">
              <a:lnSpc>
                <a:spcPct val="90000"/>
              </a:lnSpc>
              <a:spcBef>
                <a:spcPts val="77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2009</a:t>
            </a:r>
            <a:endParaRPr/>
          </a:p>
        </p:txBody>
      </p:sp>
      <p:sp>
        <p:nvSpPr>
          <p:cNvPr id="410" name="Google Shape;410;p5"/>
          <p:cNvSpPr txBox="1">
            <a:spLocks noGrp="1"/>
          </p:cNvSpPr>
          <p:nvPr>
            <p:ph type="title"/>
          </p:nvPr>
        </p:nvSpPr>
        <p:spPr>
          <a:xfrm>
            <a:off x="3501650" y="626375"/>
            <a:ext cx="5615100" cy="97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An Evolving Philosophy</a:t>
            </a:r>
            <a:endParaRPr/>
          </a:p>
        </p:txBody>
      </p:sp>
      <p:pic>
        <p:nvPicPr>
          <p:cNvPr id="411" name="Google Shape;411;p5"/>
          <p:cNvPicPr preferRelativeResize="0"/>
          <p:nvPr/>
        </p:nvPicPr>
        <p:blipFill rotWithShape="1">
          <a:blip r:embed="rId3">
            <a:alphaModFix/>
          </a:blip>
          <a:srcRect/>
          <a:stretch/>
        </p:blipFill>
        <p:spPr>
          <a:xfrm>
            <a:off x="1617789" y="4147052"/>
            <a:ext cx="3034598" cy="2022571"/>
          </a:xfrm>
          <a:prstGeom prst="rect">
            <a:avLst/>
          </a:prstGeom>
          <a:noFill/>
          <a:ln>
            <a:noFill/>
          </a:ln>
        </p:spPr>
      </p:pic>
      <p:pic>
        <p:nvPicPr>
          <p:cNvPr id="412" name="Google Shape;412;p5"/>
          <p:cNvPicPr preferRelativeResize="0"/>
          <p:nvPr/>
        </p:nvPicPr>
        <p:blipFill rotWithShape="1">
          <a:blip r:embed="rId4">
            <a:alphaModFix/>
          </a:blip>
          <a:srcRect/>
          <a:stretch/>
        </p:blipFill>
        <p:spPr>
          <a:xfrm>
            <a:off x="4791900" y="4147051"/>
            <a:ext cx="3034599" cy="2022571"/>
          </a:xfrm>
          <a:prstGeom prst="rect">
            <a:avLst/>
          </a:prstGeom>
          <a:noFill/>
          <a:ln>
            <a:noFill/>
          </a:ln>
        </p:spPr>
      </p:pic>
      <p:pic>
        <p:nvPicPr>
          <p:cNvPr id="413" name="Google Shape;413;p5"/>
          <p:cNvPicPr preferRelativeResize="0"/>
          <p:nvPr/>
        </p:nvPicPr>
        <p:blipFill rotWithShape="1">
          <a:blip r:embed="rId5">
            <a:alphaModFix/>
          </a:blip>
          <a:srcRect/>
          <a:stretch/>
        </p:blipFill>
        <p:spPr>
          <a:xfrm>
            <a:off x="7966012" y="4148407"/>
            <a:ext cx="3032564" cy="20212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5</a:t>
            </a:fld>
            <a:endParaRPr/>
          </a:p>
        </p:txBody>
      </p:sp>
      <p:sp>
        <p:nvSpPr>
          <p:cNvPr id="420" name="Google Shape;420;p6"/>
          <p:cNvSpPr txBox="1">
            <a:spLocks noGrp="1"/>
          </p:cNvSpPr>
          <p:nvPr>
            <p:ph type="body" idx="1"/>
          </p:nvPr>
        </p:nvSpPr>
        <p:spPr>
          <a:xfrm>
            <a:off x="2810960" y="898328"/>
            <a:ext cx="7333200" cy="854400"/>
          </a:xfrm>
          <a:prstGeom prst="rect">
            <a:avLst/>
          </a:prstGeom>
          <a:noFill/>
          <a:ln>
            <a:noFill/>
          </a:ln>
        </p:spPr>
        <p:txBody>
          <a:bodyPr spcFirstLastPara="1" wrap="square" lIns="91425" tIns="45700" rIns="91425" bIns="45700" anchor="ctr" anchorCtr="0">
            <a:noAutofit/>
          </a:bodyPr>
          <a:lstStyle/>
          <a:p>
            <a:pPr marL="228600" marR="0" lvl="0" indent="-228600" algn="ctr" rtl="0">
              <a:lnSpc>
                <a:spcPct val="146875"/>
              </a:lnSpc>
              <a:spcBef>
                <a:spcPts val="0"/>
              </a:spcBef>
              <a:spcAft>
                <a:spcPts val="0"/>
              </a:spcAft>
              <a:buClr>
                <a:srgbClr val="002060"/>
              </a:buClr>
              <a:buSzPts val="3200"/>
              <a:buFont typeface="Arial"/>
              <a:buNone/>
            </a:pPr>
            <a:r>
              <a:rPr lang="en-US" sz="3000" b="1" i="0" u="none" strike="noStrike" cap="none">
                <a:solidFill>
                  <a:srgbClr val="002060"/>
                </a:solidFill>
                <a:latin typeface="Calibri"/>
                <a:ea typeface="Calibri"/>
                <a:cs typeface="Calibri"/>
                <a:sym typeface="Calibri"/>
              </a:rPr>
              <a:t>Authentic Cultural Transformation</a:t>
            </a:r>
            <a:endParaRPr sz="2600"/>
          </a:p>
        </p:txBody>
      </p:sp>
      <p:sp>
        <p:nvSpPr>
          <p:cNvPr id="421" name="Google Shape;421;p6"/>
          <p:cNvSpPr txBox="1">
            <a:spLocks noGrp="1"/>
          </p:cNvSpPr>
          <p:nvPr>
            <p:ph type="title"/>
          </p:nvPr>
        </p:nvSpPr>
        <p:spPr>
          <a:xfrm>
            <a:off x="2936962" y="166325"/>
            <a:ext cx="7081200" cy="97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b="1"/>
              <a:t>Building Inclusive Communities</a:t>
            </a:r>
            <a:endParaRPr/>
          </a:p>
        </p:txBody>
      </p:sp>
      <p:grpSp>
        <p:nvGrpSpPr>
          <p:cNvPr id="422" name="Google Shape;422;p6"/>
          <p:cNvGrpSpPr/>
          <p:nvPr/>
        </p:nvGrpSpPr>
        <p:grpSpPr>
          <a:xfrm>
            <a:off x="991394" y="1752718"/>
            <a:ext cx="10972342" cy="4429844"/>
            <a:chOff x="991394" y="1752718"/>
            <a:chExt cx="10972342" cy="4429844"/>
          </a:xfrm>
        </p:grpSpPr>
        <p:sp>
          <p:nvSpPr>
            <p:cNvPr id="423" name="Google Shape;423;p6"/>
            <p:cNvSpPr/>
            <p:nvPr/>
          </p:nvSpPr>
          <p:spPr>
            <a:xfrm>
              <a:off x="6096000" y="2937275"/>
              <a:ext cx="4683300" cy="497400"/>
            </a:xfrm>
            <a:custGeom>
              <a:avLst/>
              <a:gdLst/>
              <a:ahLst/>
              <a:cxnLst/>
              <a:rect l="l" t="t" r="r" b="b"/>
              <a:pathLst>
                <a:path w="120000" h="120000" extrusionOk="0">
                  <a:moveTo>
                    <a:pt x="0" y="0"/>
                  </a:moveTo>
                  <a:lnTo>
                    <a:pt x="0" y="60551"/>
                  </a:lnTo>
                  <a:lnTo>
                    <a:pt x="120000" y="60551"/>
                  </a:lnTo>
                  <a:lnTo>
                    <a:pt x="120000" y="120000"/>
                  </a:lnTo>
                </a:path>
              </a:pathLst>
            </a:custGeom>
            <a:noFill/>
            <a:ln w="12700" cap="flat" cmpd="sng">
              <a:solidFill>
                <a:srgbClr val="487AA8"/>
              </a:solidFill>
              <a:prstDash val="solid"/>
              <a:miter lim="800000"/>
              <a:headEnd type="none" w="sm" len="sm"/>
              <a:tailEnd type="none" w="sm" len="sm"/>
            </a:ln>
          </p:spPr>
        </p:sp>
        <p:sp>
          <p:nvSpPr>
            <p:cNvPr id="424" name="Google Shape;424;p6"/>
            <p:cNvSpPr/>
            <p:nvPr/>
          </p:nvSpPr>
          <p:spPr>
            <a:xfrm>
              <a:off x="6050284" y="2956324"/>
              <a:ext cx="91500" cy="497400"/>
            </a:xfrm>
            <a:custGeom>
              <a:avLst/>
              <a:gdLst/>
              <a:ahLst/>
              <a:cxnLst/>
              <a:rect l="l" t="t" r="r" b="b"/>
              <a:pathLst>
                <a:path w="120000" h="120000" extrusionOk="0">
                  <a:moveTo>
                    <a:pt x="60000" y="0"/>
                  </a:moveTo>
                  <a:lnTo>
                    <a:pt x="60000" y="120000"/>
                  </a:lnTo>
                </a:path>
              </a:pathLst>
            </a:custGeom>
            <a:noFill/>
            <a:ln w="12700" cap="flat" cmpd="sng">
              <a:solidFill>
                <a:srgbClr val="487AA8"/>
              </a:solidFill>
              <a:prstDash val="solid"/>
              <a:miter lim="800000"/>
              <a:headEnd type="none" w="sm" len="sm"/>
              <a:tailEnd type="none" w="sm" len="sm"/>
            </a:ln>
          </p:spPr>
        </p:sp>
        <p:sp>
          <p:nvSpPr>
            <p:cNvPr id="425" name="Google Shape;425;p6"/>
            <p:cNvSpPr/>
            <p:nvPr/>
          </p:nvSpPr>
          <p:spPr>
            <a:xfrm>
              <a:off x="2157900" y="2937275"/>
              <a:ext cx="3938100" cy="497400"/>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sp>
        <p:sp>
          <p:nvSpPr>
            <p:cNvPr id="426" name="Google Shape;426;p6"/>
            <p:cNvSpPr/>
            <p:nvPr/>
          </p:nvSpPr>
          <p:spPr>
            <a:xfrm>
              <a:off x="5024073" y="1752718"/>
              <a:ext cx="2369111" cy="1184555"/>
            </a:xfrm>
            <a:prstGeom prst="rect">
              <a:avLst/>
            </a:prstGeom>
            <a:solidFill>
              <a:srgbClr val="1E4E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txBox="1"/>
            <p:nvPr/>
          </p:nvSpPr>
          <p:spPr>
            <a:xfrm>
              <a:off x="5024073" y="1752718"/>
              <a:ext cx="2369111" cy="118455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OIR</a:t>
              </a:r>
              <a:endParaRPr/>
            </a:p>
          </p:txBody>
        </p:sp>
        <p:sp>
          <p:nvSpPr>
            <p:cNvPr id="428" name="Google Shape;428;p6"/>
            <p:cNvSpPr/>
            <p:nvPr/>
          </p:nvSpPr>
          <p:spPr>
            <a:xfrm>
              <a:off x="991394" y="3434787"/>
              <a:ext cx="2369100" cy="1184700"/>
            </a:xfrm>
            <a:prstGeom prst="rect">
              <a:avLst/>
            </a:prstGeom>
            <a:solidFill>
              <a:srgbClr val="CC3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txBox="1"/>
            <p:nvPr/>
          </p:nvSpPr>
          <p:spPr>
            <a:xfrm>
              <a:off x="991394" y="3439337"/>
              <a:ext cx="2369100" cy="11847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Intercultural Initiatives</a:t>
              </a:r>
              <a:endParaRPr/>
            </a:p>
          </p:txBody>
        </p:sp>
        <p:sp>
          <p:nvSpPr>
            <p:cNvPr id="430" name="Google Shape;430;p6"/>
            <p:cNvSpPr/>
            <p:nvPr/>
          </p:nvSpPr>
          <p:spPr>
            <a:xfrm>
              <a:off x="2421580" y="4997862"/>
              <a:ext cx="2602500" cy="1184700"/>
            </a:xfrm>
            <a:prstGeom prst="rect">
              <a:avLst/>
            </a:prstGeom>
            <a:solidFill>
              <a:srgbClr val="5B9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txBox="1"/>
            <p:nvPr/>
          </p:nvSpPr>
          <p:spPr>
            <a:xfrm>
              <a:off x="2421568" y="4997862"/>
              <a:ext cx="2602500" cy="11847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International Initiatives</a:t>
              </a:r>
              <a:endParaRPr/>
            </a:p>
          </p:txBody>
        </p:sp>
        <p:sp>
          <p:nvSpPr>
            <p:cNvPr id="432" name="Google Shape;432;p6"/>
            <p:cNvSpPr/>
            <p:nvPr/>
          </p:nvSpPr>
          <p:spPr>
            <a:xfrm>
              <a:off x="9594636" y="4914620"/>
              <a:ext cx="2369100" cy="1184700"/>
            </a:xfrm>
            <a:prstGeom prst="rect">
              <a:avLst/>
            </a:prstGeom>
            <a:solidFill>
              <a:srgbClr val="BD9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txBox="1"/>
            <p:nvPr/>
          </p:nvSpPr>
          <p:spPr>
            <a:xfrm>
              <a:off x="9594624" y="4914620"/>
              <a:ext cx="2369100" cy="1184700"/>
            </a:xfrm>
            <a:prstGeom prst="rect">
              <a:avLst/>
            </a:prstGeom>
            <a:solidFill>
              <a:srgbClr val="F1C232"/>
            </a:solid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Diversity </a:t>
              </a:r>
              <a:endParaRPr sz="2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Education</a:t>
              </a:r>
              <a:endParaRPr/>
            </a:p>
          </p:txBody>
        </p:sp>
        <p:sp>
          <p:nvSpPr>
            <p:cNvPr id="434" name="Google Shape;434;p6"/>
            <p:cNvSpPr/>
            <p:nvPr/>
          </p:nvSpPr>
          <p:spPr>
            <a:xfrm>
              <a:off x="7603843" y="3472899"/>
              <a:ext cx="2602500" cy="1184700"/>
            </a:xfrm>
            <a:prstGeom prst="rect">
              <a:avLst/>
            </a:prstGeom>
            <a:solidFill>
              <a:srgbClr val="7030A0"/>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200" b="1">
                  <a:solidFill>
                    <a:schemeClr val="lt1"/>
                  </a:solidFill>
                  <a:latin typeface="Calibri"/>
                  <a:ea typeface="Calibri"/>
                  <a:cs typeface="Calibri"/>
                  <a:sym typeface="Calibri"/>
                </a:rPr>
                <a:t>Interfaith</a:t>
              </a:r>
              <a:endParaRPr sz="2200" b="1">
                <a:solidFill>
                  <a:schemeClr val="lt1"/>
                </a:solidFill>
                <a:latin typeface="Calibri"/>
                <a:ea typeface="Calibri"/>
                <a:cs typeface="Calibri"/>
                <a:sym typeface="Calibri"/>
              </a:endParaRPr>
            </a:p>
            <a:p>
              <a:pPr marL="0" lvl="0" indent="0" algn="ctr" rtl="0">
                <a:lnSpc>
                  <a:spcPct val="90000"/>
                </a:lnSpc>
                <a:spcBef>
                  <a:spcPts val="0"/>
                </a:spcBef>
                <a:spcAft>
                  <a:spcPts val="0"/>
                </a:spcAft>
                <a:buNone/>
              </a:pPr>
              <a:r>
                <a:rPr lang="en-US" sz="2200" b="1">
                  <a:solidFill>
                    <a:schemeClr val="lt1"/>
                  </a:solidFill>
                  <a:latin typeface="Calibri"/>
                  <a:ea typeface="Calibri"/>
                  <a:cs typeface="Calibri"/>
                  <a:sym typeface="Calibri"/>
                </a:rPr>
                <a:t>Initiatives</a:t>
              </a:r>
              <a:endParaRPr/>
            </a:p>
          </p:txBody>
        </p:sp>
        <p:sp>
          <p:nvSpPr>
            <p:cNvPr id="435" name="Google Shape;435;p6"/>
            <p:cNvSpPr/>
            <p:nvPr/>
          </p:nvSpPr>
          <p:spPr>
            <a:xfrm>
              <a:off x="4180918" y="3472874"/>
              <a:ext cx="2602500" cy="1184700"/>
            </a:xfrm>
            <a:prstGeom prst="rect">
              <a:avLst/>
            </a:prstGeom>
            <a:solidFill>
              <a:srgbClr val="1155CC"/>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200" b="1">
                  <a:solidFill>
                    <a:schemeClr val="lt1"/>
                  </a:solidFill>
                  <a:latin typeface="Calibri"/>
                  <a:ea typeface="Calibri"/>
                  <a:cs typeface="Calibri"/>
                  <a:sym typeface="Calibri"/>
                </a:rPr>
                <a:t>Multicultural</a:t>
              </a:r>
              <a:endParaRPr sz="2200" b="1">
                <a:solidFill>
                  <a:schemeClr val="lt1"/>
                </a:solidFill>
                <a:latin typeface="Calibri"/>
                <a:ea typeface="Calibri"/>
                <a:cs typeface="Calibri"/>
                <a:sym typeface="Calibri"/>
              </a:endParaRPr>
            </a:p>
            <a:p>
              <a:pPr marL="0" lvl="0" indent="0" algn="ctr" rtl="0">
                <a:lnSpc>
                  <a:spcPct val="90000"/>
                </a:lnSpc>
                <a:spcBef>
                  <a:spcPts val="0"/>
                </a:spcBef>
                <a:spcAft>
                  <a:spcPts val="0"/>
                </a:spcAft>
                <a:buNone/>
              </a:pPr>
              <a:r>
                <a:rPr lang="en-US" sz="2200" b="1">
                  <a:solidFill>
                    <a:schemeClr val="lt1"/>
                  </a:solidFill>
                  <a:latin typeface="Calibri"/>
                  <a:ea typeface="Calibri"/>
                  <a:cs typeface="Calibri"/>
                  <a:sym typeface="Calibri"/>
                </a:rPr>
                <a:t>Initiatives</a:t>
              </a:r>
              <a:endParaRPr sz="2200" b="1">
                <a:solidFill>
                  <a:schemeClr val="lt1"/>
                </a:solidFill>
                <a:latin typeface="Calibri"/>
                <a:ea typeface="Calibri"/>
                <a:cs typeface="Calibri"/>
                <a:sym typeface="Calibri"/>
              </a:endParaRPr>
            </a:p>
          </p:txBody>
        </p:sp>
        <p:sp>
          <p:nvSpPr>
            <p:cNvPr id="436" name="Google Shape;436;p6"/>
            <p:cNvSpPr/>
            <p:nvPr/>
          </p:nvSpPr>
          <p:spPr>
            <a:xfrm>
              <a:off x="6008093" y="4914624"/>
              <a:ext cx="2602500" cy="1184700"/>
            </a:xfrm>
            <a:prstGeom prst="rect">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txBox="1"/>
            <p:nvPr/>
          </p:nvSpPr>
          <p:spPr>
            <a:xfrm>
              <a:off x="6008100" y="4930213"/>
              <a:ext cx="2602500" cy="11535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200" b="1">
                  <a:solidFill>
                    <a:schemeClr val="lt1"/>
                  </a:solidFill>
                  <a:latin typeface="Calibri"/>
                  <a:ea typeface="Calibri"/>
                  <a:cs typeface="Calibri"/>
                  <a:sym typeface="Calibri"/>
                </a:rPr>
                <a:t>LGBTQIA+</a:t>
              </a:r>
              <a:endParaRPr sz="2200" b="1">
                <a:solidFill>
                  <a:schemeClr val="lt1"/>
                </a:solidFill>
                <a:latin typeface="Calibri"/>
                <a:ea typeface="Calibri"/>
                <a:cs typeface="Calibri"/>
                <a:sym typeface="Calibri"/>
              </a:endParaRPr>
            </a:p>
            <a:p>
              <a:pPr marL="0" lvl="0" indent="0" algn="ctr" rtl="0">
                <a:lnSpc>
                  <a:spcPct val="90000"/>
                </a:lnSpc>
                <a:spcBef>
                  <a:spcPts val="0"/>
                </a:spcBef>
                <a:spcAft>
                  <a:spcPts val="0"/>
                </a:spcAft>
                <a:buNone/>
              </a:pPr>
              <a:r>
                <a:rPr lang="en-US" sz="2200" b="1">
                  <a:solidFill>
                    <a:schemeClr val="lt1"/>
                  </a:solidFill>
                  <a:latin typeface="Calibri"/>
                  <a:ea typeface="Calibri"/>
                  <a:cs typeface="Calibri"/>
                  <a:sym typeface="Calibri"/>
                </a:rPr>
                <a:t>Initiatives</a:t>
              </a:r>
              <a:endParaRPr/>
            </a:p>
          </p:txBody>
        </p:sp>
        <p:cxnSp>
          <p:nvCxnSpPr>
            <p:cNvPr id="438" name="Google Shape;438;p6"/>
            <p:cNvCxnSpPr>
              <a:endCxn id="433" idx="0"/>
            </p:cNvCxnSpPr>
            <p:nvPr/>
          </p:nvCxnSpPr>
          <p:spPr>
            <a:xfrm>
              <a:off x="8902074" y="3200720"/>
              <a:ext cx="1877100" cy="1713900"/>
            </a:xfrm>
            <a:prstGeom prst="bentConnector2">
              <a:avLst/>
            </a:prstGeom>
            <a:noFill/>
            <a:ln w="9525" cap="flat" cmpd="sng">
              <a:solidFill>
                <a:schemeClr val="dk2"/>
              </a:solidFill>
              <a:prstDash val="solid"/>
              <a:round/>
              <a:headEnd type="none" w="med" len="med"/>
              <a:tailEnd type="none" w="med" len="med"/>
            </a:ln>
          </p:spPr>
        </p:cxnSp>
        <p:cxnSp>
          <p:nvCxnSpPr>
            <p:cNvPr id="439" name="Google Shape;439;p6"/>
            <p:cNvCxnSpPr>
              <a:stCxn id="437" idx="0"/>
            </p:cNvCxnSpPr>
            <p:nvPr/>
          </p:nvCxnSpPr>
          <p:spPr>
            <a:xfrm rot="10800000">
              <a:off x="7301250" y="3192613"/>
              <a:ext cx="8100" cy="17376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6"/>
            <p:cNvCxnSpPr>
              <a:stCxn id="431" idx="0"/>
            </p:cNvCxnSpPr>
            <p:nvPr/>
          </p:nvCxnSpPr>
          <p:spPr>
            <a:xfrm rot="10800000">
              <a:off x="3722818" y="3192462"/>
              <a:ext cx="0" cy="18054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6"/>
            <p:cNvCxnSpPr>
              <a:stCxn id="434" idx="0"/>
            </p:cNvCxnSpPr>
            <p:nvPr/>
          </p:nvCxnSpPr>
          <p:spPr>
            <a:xfrm rot="10800000">
              <a:off x="8905093" y="3207399"/>
              <a:ext cx="0" cy="26550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6</a:t>
            </a:fld>
            <a:endParaRPr/>
          </a:p>
        </p:txBody>
      </p:sp>
      <p:sp>
        <p:nvSpPr>
          <p:cNvPr id="448" name="Google Shape;448;p7"/>
          <p:cNvSpPr txBox="1">
            <a:spLocks noGrp="1"/>
          </p:cNvSpPr>
          <p:nvPr>
            <p:ph type="body" idx="1"/>
          </p:nvPr>
        </p:nvSpPr>
        <p:spPr>
          <a:xfrm>
            <a:off x="1420530" y="2843819"/>
            <a:ext cx="4327127" cy="3544046"/>
          </a:xfrm>
          <a:prstGeom prst="rect">
            <a:avLst/>
          </a:prstGeom>
          <a:noFill/>
          <a:ln>
            <a:noFill/>
          </a:ln>
        </p:spPr>
        <p:txBody>
          <a:bodyPr spcFirstLastPara="1" wrap="square" lIns="91425" tIns="45700" rIns="91425" bIns="45700" anchor="t" anchorCtr="0">
            <a:normAutofit/>
          </a:bodyPr>
          <a:lstStyle/>
          <a:p>
            <a:pPr marL="228600" lvl="0" indent="-228600" algn="l" rtl="0">
              <a:lnSpc>
                <a:spcPct val="140000"/>
              </a:lnSpc>
              <a:spcBef>
                <a:spcPts val="0"/>
              </a:spcBef>
              <a:spcAft>
                <a:spcPts val="0"/>
              </a:spcAft>
              <a:buClr>
                <a:schemeClr val="dk1"/>
              </a:buClr>
              <a:buSzPts val="1600"/>
              <a:buChar char="•"/>
            </a:pPr>
            <a:r>
              <a:rPr lang="en-US" sz="1600" dirty="0"/>
              <a:t>Support all cultural demographics awareness and knowledge of cultural humility, identities, and intersectionality of self and others</a:t>
            </a:r>
            <a:endParaRPr dirty="0"/>
          </a:p>
          <a:p>
            <a:pPr marL="228600" lvl="0" indent="-228600" algn="l" rtl="0">
              <a:lnSpc>
                <a:spcPct val="140000"/>
              </a:lnSpc>
              <a:spcBef>
                <a:spcPts val="1000"/>
              </a:spcBef>
              <a:spcAft>
                <a:spcPts val="0"/>
              </a:spcAft>
              <a:buClr>
                <a:schemeClr val="dk1"/>
              </a:buClr>
              <a:buSzPts val="1600"/>
              <a:buChar char="•"/>
            </a:pPr>
            <a:r>
              <a:rPr lang="en-US" sz="1600" dirty="0"/>
              <a:t>Educate and promote intercultural interaction through education, training and cultural programs</a:t>
            </a:r>
            <a:endParaRPr dirty="0"/>
          </a:p>
          <a:p>
            <a:pPr marL="228600" lvl="0" indent="-228600" algn="l" rtl="0">
              <a:lnSpc>
                <a:spcPct val="140000"/>
              </a:lnSpc>
              <a:spcBef>
                <a:spcPts val="1000"/>
              </a:spcBef>
              <a:spcAft>
                <a:spcPts val="0"/>
              </a:spcAft>
              <a:buClr>
                <a:schemeClr val="dk1"/>
              </a:buClr>
              <a:buSzPts val="1600"/>
              <a:buChar char="•"/>
            </a:pPr>
            <a:r>
              <a:rPr lang="en-US" sz="1600" dirty="0"/>
              <a:t>Develop Inclusion Competencies: Cultural Knowledge; Cultural Transformation; Intergroup Coalition Building</a:t>
            </a:r>
            <a:endParaRPr dirty="0"/>
          </a:p>
          <a:p>
            <a:pPr marL="228600" lvl="0" indent="-50800" algn="l" rtl="0">
              <a:lnSpc>
                <a:spcPct val="80000"/>
              </a:lnSpc>
              <a:spcBef>
                <a:spcPts val="1000"/>
              </a:spcBef>
              <a:spcAft>
                <a:spcPts val="0"/>
              </a:spcAft>
              <a:buClr>
                <a:schemeClr val="dk1"/>
              </a:buClr>
              <a:buSzPts val="2800"/>
              <a:buNone/>
            </a:pPr>
            <a:endParaRPr dirty="0"/>
          </a:p>
          <a:p>
            <a:pPr marL="228600" lvl="0" indent="-50800" algn="l" rtl="0">
              <a:lnSpc>
                <a:spcPct val="80000"/>
              </a:lnSpc>
              <a:spcBef>
                <a:spcPts val="1000"/>
              </a:spcBef>
              <a:spcAft>
                <a:spcPts val="0"/>
              </a:spcAft>
              <a:buClr>
                <a:schemeClr val="dk1"/>
              </a:buClr>
              <a:buSzPts val="2800"/>
              <a:buNone/>
            </a:pPr>
            <a:endParaRPr dirty="0"/>
          </a:p>
          <a:p>
            <a:pPr marL="228600" lvl="0" indent="-50800" algn="l" rtl="0">
              <a:lnSpc>
                <a:spcPct val="80000"/>
              </a:lnSpc>
              <a:spcBef>
                <a:spcPts val="1000"/>
              </a:spcBef>
              <a:spcAft>
                <a:spcPts val="0"/>
              </a:spcAft>
              <a:buClr>
                <a:schemeClr val="dk1"/>
              </a:buClr>
              <a:buSzPts val="2800"/>
              <a:buNone/>
            </a:pPr>
            <a:endParaRPr dirty="0"/>
          </a:p>
        </p:txBody>
      </p:sp>
      <p:sp>
        <p:nvSpPr>
          <p:cNvPr id="449" name="Google Shape;449;p7"/>
          <p:cNvSpPr txBox="1">
            <a:spLocks noGrp="1"/>
          </p:cNvSpPr>
          <p:nvPr>
            <p:ph type="body" idx="4294967295"/>
          </p:nvPr>
        </p:nvSpPr>
        <p:spPr>
          <a:xfrm>
            <a:off x="6219515" y="2893993"/>
            <a:ext cx="4457674" cy="372661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1595"/>
              <a:buChar char="•"/>
            </a:pPr>
            <a:r>
              <a:rPr lang="en-US" sz="1595"/>
              <a:t>Asian Students in America (A.S.I.A) </a:t>
            </a:r>
            <a:endParaRPr/>
          </a:p>
          <a:p>
            <a:pPr marL="228600" lvl="0" indent="-228600" algn="l" rtl="0">
              <a:lnSpc>
                <a:spcPct val="100000"/>
              </a:lnSpc>
              <a:spcBef>
                <a:spcPts val="1000"/>
              </a:spcBef>
              <a:spcAft>
                <a:spcPts val="0"/>
              </a:spcAft>
              <a:buClr>
                <a:schemeClr val="dk1"/>
              </a:buClr>
              <a:buSzPts val="1595"/>
              <a:buChar char="•"/>
            </a:pPr>
            <a:r>
              <a:rPr lang="en-US" sz="1595"/>
              <a:t>Asian Student Welcome Dinner </a:t>
            </a:r>
            <a:endParaRPr/>
          </a:p>
          <a:p>
            <a:pPr marL="228600" lvl="0" indent="-228600" algn="l" rtl="0">
              <a:lnSpc>
                <a:spcPct val="100000"/>
              </a:lnSpc>
              <a:spcBef>
                <a:spcPts val="1000"/>
              </a:spcBef>
              <a:spcAft>
                <a:spcPts val="0"/>
              </a:spcAft>
              <a:buClr>
                <a:schemeClr val="dk1"/>
              </a:buClr>
              <a:buSzPts val="1595"/>
              <a:buChar char="•"/>
            </a:pPr>
            <a:r>
              <a:rPr lang="en-US" sz="1595"/>
              <a:t>Cultural Explosion</a:t>
            </a:r>
            <a:endParaRPr/>
          </a:p>
          <a:p>
            <a:pPr marL="228600" lvl="0" indent="-228600" algn="l" rtl="0">
              <a:lnSpc>
                <a:spcPct val="100000"/>
              </a:lnSpc>
              <a:spcBef>
                <a:spcPts val="1000"/>
              </a:spcBef>
              <a:spcAft>
                <a:spcPts val="0"/>
              </a:spcAft>
              <a:buClr>
                <a:schemeClr val="dk1"/>
              </a:buClr>
              <a:buSzPts val="1595"/>
              <a:buChar char="•"/>
            </a:pPr>
            <a:r>
              <a:rPr lang="en-US" sz="1595"/>
              <a:t>Cultural Competency workshops &amp; professional development seminars</a:t>
            </a:r>
            <a:endParaRPr/>
          </a:p>
          <a:p>
            <a:pPr marL="228600" lvl="0" indent="-228600" algn="l" rtl="0">
              <a:lnSpc>
                <a:spcPct val="100000"/>
              </a:lnSpc>
              <a:spcBef>
                <a:spcPts val="1000"/>
              </a:spcBef>
              <a:spcAft>
                <a:spcPts val="0"/>
              </a:spcAft>
              <a:buClr>
                <a:schemeClr val="dk1"/>
              </a:buClr>
              <a:buSzPts val="1595"/>
              <a:buChar char="•"/>
            </a:pPr>
            <a:r>
              <a:rPr lang="en-US" sz="1595"/>
              <a:t>Head of the Family Dinner</a:t>
            </a:r>
            <a:endParaRPr/>
          </a:p>
          <a:p>
            <a:pPr marL="228600" lvl="0" indent="-228600" algn="l" rtl="0">
              <a:lnSpc>
                <a:spcPct val="100000"/>
              </a:lnSpc>
              <a:spcBef>
                <a:spcPts val="1000"/>
              </a:spcBef>
              <a:spcAft>
                <a:spcPts val="0"/>
              </a:spcAft>
              <a:buClr>
                <a:schemeClr val="dk1"/>
              </a:buClr>
              <a:buSzPts val="1595"/>
              <a:buChar char="•"/>
            </a:pPr>
            <a:r>
              <a:rPr lang="en-US" sz="1595"/>
              <a:t>Native American Heritage Month Celebrations</a:t>
            </a:r>
            <a:endParaRPr/>
          </a:p>
          <a:p>
            <a:pPr marL="228600" lvl="0" indent="-228600" algn="l" rtl="0">
              <a:lnSpc>
                <a:spcPct val="100000"/>
              </a:lnSpc>
              <a:spcBef>
                <a:spcPts val="1000"/>
              </a:spcBef>
              <a:spcAft>
                <a:spcPts val="0"/>
              </a:spcAft>
              <a:buClr>
                <a:schemeClr val="dk1"/>
              </a:buClr>
              <a:buSzPts val="1595"/>
              <a:buChar char="•"/>
            </a:pPr>
            <a:r>
              <a:rPr lang="en-US" sz="1595"/>
              <a:t>Unity Fest</a:t>
            </a:r>
            <a:endParaRPr/>
          </a:p>
          <a:p>
            <a:pPr marL="228600" lvl="0" indent="-176212" algn="l" rtl="0">
              <a:lnSpc>
                <a:spcPct val="70000"/>
              </a:lnSpc>
              <a:spcBef>
                <a:spcPts val="1000"/>
              </a:spcBef>
              <a:spcAft>
                <a:spcPts val="0"/>
              </a:spcAft>
              <a:buClr>
                <a:schemeClr val="dk1"/>
              </a:buClr>
              <a:buSzPts val="825"/>
              <a:buNone/>
            </a:pPr>
            <a:endParaRPr sz="825"/>
          </a:p>
        </p:txBody>
      </p:sp>
      <p:sp>
        <p:nvSpPr>
          <p:cNvPr id="450" name="Google Shape;450;p7"/>
          <p:cNvSpPr txBox="1"/>
          <p:nvPr/>
        </p:nvSpPr>
        <p:spPr>
          <a:xfrm>
            <a:off x="3215473" y="204871"/>
            <a:ext cx="5848139" cy="95794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Century Gothic"/>
              <a:buNone/>
            </a:pPr>
            <a:r>
              <a:rPr lang="en-US" sz="4000" b="1">
                <a:solidFill>
                  <a:schemeClr val="dk1"/>
                </a:solidFill>
                <a:latin typeface="Century Gothic"/>
                <a:ea typeface="Century Gothic"/>
                <a:cs typeface="Century Gothic"/>
                <a:sym typeface="Century Gothic"/>
              </a:rPr>
              <a:t>Intercultural Initiatives</a:t>
            </a:r>
            <a:endParaRPr/>
          </a:p>
        </p:txBody>
      </p:sp>
      <p:sp>
        <p:nvSpPr>
          <p:cNvPr id="451" name="Google Shape;451;p7"/>
          <p:cNvSpPr/>
          <p:nvPr/>
        </p:nvSpPr>
        <p:spPr>
          <a:xfrm>
            <a:off x="1526036" y="2005634"/>
            <a:ext cx="3900073" cy="685800"/>
          </a:xfrm>
          <a:prstGeom prst="roundRect">
            <a:avLst>
              <a:gd name="adj" fmla="val 0"/>
            </a:avLst>
          </a:prstGeom>
          <a:solidFill>
            <a:srgbClr val="CC3300"/>
          </a:solidFill>
          <a:ln w="12700" cap="flat" cmpd="sng">
            <a:solidFill>
              <a:srgbClr val="D84C1A"/>
            </a:solidFill>
            <a:prstDash val="solid"/>
            <a:round/>
            <a:headEnd type="none" w="sm" len="sm"/>
            <a:tailEnd type="none" w="sm" len="sm"/>
          </a:ln>
          <a:effectLst>
            <a:outerShdw blurRad="88900" dist="63500" dir="3000000" algn="b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Objectives</a:t>
            </a:r>
            <a:endParaRPr/>
          </a:p>
        </p:txBody>
      </p:sp>
      <p:sp>
        <p:nvSpPr>
          <p:cNvPr id="452" name="Google Shape;452;p7"/>
          <p:cNvSpPr/>
          <p:nvPr/>
        </p:nvSpPr>
        <p:spPr>
          <a:xfrm>
            <a:off x="6219515" y="1982369"/>
            <a:ext cx="3969515" cy="685800"/>
          </a:xfrm>
          <a:prstGeom prst="roundRect">
            <a:avLst>
              <a:gd name="adj" fmla="val 0"/>
            </a:avLst>
          </a:prstGeom>
          <a:solidFill>
            <a:srgbClr val="CC3300"/>
          </a:solidFill>
          <a:ln w="12700" cap="flat" cmpd="sng">
            <a:solidFill>
              <a:srgbClr val="D84C1A"/>
            </a:solidFill>
            <a:prstDash val="solid"/>
            <a:round/>
            <a:headEnd type="none" w="sm" len="sm"/>
            <a:tailEnd type="none" w="sm" len="sm"/>
          </a:ln>
          <a:effectLst>
            <a:outerShdw blurRad="88900" dist="63500" dir="3000000" algn="b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Initiatives</a:t>
            </a:r>
            <a:endParaRPr/>
          </a:p>
        </p:txBody>
      </p:sp>
      <p:sp>
        <p:nvSpPr>
          <p:cNvPr id="453" name="Google Shape;453;p7"/>
          <p:cNvSpPr txBox="1"/>
          <p:nvPr/>
        </p:nvSpPr>
        <p:spPr>
          <a:xfrm>
            <a:off x="2125015" y="1110255"/>
            <a:ext cx="867224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t>Works closely with Asian-American, Multi-ethnic, Native American, and Interfaith student affinity groups to promote intercultural learning and engagement. </a:t>
            </a:r>
            <a:endParaRPr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7</a:t>
            </a:fld>
            <a:endParaRPr/>
          </a:p>
        </p:txBody>
      </p:sp>
      <p:sp>
        <p:nvSpPr>
          <p:cNvPr id="460" name="Google Shape;460;p8"/>
          <p:cNvSpPr txBox="1">
            <a:spLocks noGrp="1"/>
          </p:cNvSpPr>
          <p:nvPr>
            <p:ph type="title"/>
          </p:nvPr>
        </p:nvSpPr>
        <p:spPr>
          <a:xfrm>
            <a:off x="2604029" y="187236"/>
            <a:ext cx="7378171" cy="9713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1"/>
              <a:t>International Initiatives</a:t>
            </a:r>
            <a:endParaRPr/>
          </a:p>
        </p:txBody>
      </p:sp>
      <p:sp>
        <p:nvSpPr>
          <p:cNvPr id="461" name="Google Shape;461;p8"/>
          <p:cNvSpPr txBox="1"/>
          <p:nvPr/>
        </p:nvSpPr>
        <p:spPr>
          <a:xfrm>
            <a:off x="3775368" y="937247"/>
            <a:ext cx="50355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Connect Globally, Engage Locally  </a:t>
            </a:r>
            <a:endParaRPr/>
          </a:p>
        </p:txBody>
      </p:sp>
      <p:sp>
        <p:nvSpPr>
          <p:cNvPr id="462" name="Google Shape;462;p8"/>
          <p:cNvSpPr txBox="1"/>
          <p:nvPr/>
        </p:nvSpPr>
        <p:spPr>
          <a:xfrm>
            <a:off x="1314988" y="3016949"/>
            <a:ext cx="4347176" cy="3521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2000"/>
              </a:spcBef>
              <a:spcAft>
                <a:spcPts val="0"/>
              </a:spcAft>
              <a:buClr>
                <a:srgbClr val="00B0F0"/>
              </a:buClr>
              <a:buSzPts val="1500"/>
              <a:buFont typeface="Noto Sans Symbols"/>
              <a:buChar char="▪"/>
            </a:pPr>
            <a:r>
              <a:rPr lang="en-US" sz="1500" b="1" dirty="0">
                <a:solidFill>
                  <a:schemeClr val="dk1"/>
                </a:solidFill>
                <a:latin typeface="Calibri"/>
                <a:ea typeface="Calibri"/>
                <a:cs typeface="Calibri"/>
                <a:sym typeface="Calibri"/>
              </a:rPr>
              <a:t>Campus Internationalization.</a:t>
            </a:r>
            <a:r>
              <a:rPr lang="en-US" sz="1500" dirty="0">
                <a:solidFill>
                  <a:schemeClr val="dk1"/>
                </a:solidFill>
                <a:latin typeface="Calibri"/>
                <a:ea typeface="Calibri"/>
                <a:cs typeface="Calibri"/>
                <a:sym typeface="Calibri"/>
              </a:rPr>
              <a:t> Supporting the academic, social, and cultural integration of the international student population.</a:t>
            </a:r>
            <a:endParaRPr sz="1500" dirty="0">
              <a:solidFill>
                <a:schemeClr val="dk1"/>
              </a:solidFill>
              <a:latin typeface="Calibri"/>
              <a:ea typeface="Calibri"/>
              <a:cs typeface="Calibri"/>
              <a:sym typeface="Calibri"/>
            </a:endParaRPr>
          </a:p>
          <a:p>
            <a:pPr marL="342900" marR="0" lvl="0" indent="-342900" algn="l" rtl="0">
              <a:spcBef>
                <a:spcPts val="2000"/>
              </a:spcBef>
              <a:spcAft>
                <a:spcPts val="0"/>
              </a:spcAft>
              <a:buClr>
                <a:srgbClr val="00B0F0"/>
              </a:buClr>
              <a:buSzPts val="1500"/>
              <a:buFont typeface="Noto Sans Symbols"/>
              <a:buChar char="▪"/>
            </a:pPr>
            <a:r>
              <a:rPr lang="en-US" sz="1500" b="1" dirty="0">
                <a:solidFill>
                  <a:schemeClr val="dk1"/>
                </a:solidFill>
                <a:latin typeface="Calibri"/>
                <a:ea typeface="Calibri"/>
                <a:cs typeface="Calibri"/>
                <a:sym typeface="Calibri"/>
              </a:rPr>
              <a:t>Global Learning.</a:t>
            </a:r>
            <a:r>
              <a:rPr lang="en-US" sz="1500" dirty="0">
                <a:solidFill>
                  <a:schemeClr val="dk1"/>
                </a:solidFill>
                <a:latin typeface="Calibri"/>
                <a:ea typeface="Calibri"/>
                <a:cs typeface="Calibri"/>
                <a:sym typeface="Calibri"/>
              </a:rPr>
              <a:t> Providing educational, experiential, and cultural programs that enhance global awareness and international perspectives.</a:t>
            </a:r>
            <a:endParaRPr sz="1500" dirty="0">
              <a:solidFill>
                <a:schemeClr val="dk1"/>
              </a:solidFill>
              <a:latin typeface="Calibri"/>
              <a:ea typeface="Calibri"/>
              <a:cs typeface="Calibri"/>
              <a:sym typeface="Calibri"/>
            </a:endParaRPr>
          </a:p>
          <a:p>
            <a:pPr marL="342900" marR="0" lvl="0" indent="-342900" algn="l" rtl="0">
              <a:spcBef>
                <a:spcPts val="2000"/>
              </a:spcBef>
              <a:spcAft>
                <a:spcPts val="0"/>
              </a:spcAft>
              <a:buClr>
                <a:srgbClr val="00B0F0"/>
              </a:buClr>
              <a:buSzPts val="1500"/>
              <a:buFont typeface="Noto Sans Symbols"/>
              <a:buChar char="▪"/>
            </a:pPr>
            <a:r>
              <a:rPr lang="en-US" sz="1500" b="1" dirty="0">
                <a:solidFill>
                  <a:schemeClr val="dk1"/>
                </a:solidFill>
                <a:latin typeface="Calibri"/>
                <a:ea typeface="Calibri"/>
                <a:cs typeface="Calibri"/>
                <a:sym typeface="Calibri"/>
              </a:rPr>
              <a:t>Intercultural Engagement.</a:t>
            </a:r>
            <a:r>
              <a:rPr lang="en-US" sz="1500" dirty="0">
                <a:solidFill>
                  <a:schemeClr val="dk1"/>
                </a:solidFill>
                <a:latin typeface="Calibri"/>
                <a:ea typeface="Calibri"/>
                <a:cs typeface="Calibri"/>
                <a:sym typeface="Calibri"/>
              </a:rPr>
              <a:t> Stimulate cultural engagement of globally diverse populations in inclusive, local environments.</a:t>
            </a:r>
            <a:endParaRPr sz="1500" dirty="0">
              <a:solidFill>
                <a:schemeClr val="dk1"/>
              </a:solidFill>
              <a:latin typeface="Calibri"/>
              <a:ea typeface="Calibri"/>
              <a:cs typeface="Calibri"/>
              <a:sym typeface="Calibri"/>
            </a:endParaRPr>
          </a:p>
        </p:txBody>
      </p:sp>
      <p:sp>
        <p:nvSpPr>
          <p:cNvPr id="463" name="Google Shape;463;p8"/>
          <p:cNvSpPr txBox="1"/>
          <p:nvPr/>
        </p:nvSpPr>
        <p:spPr>
          <a:xfrm>
            <a:off x="6293114" y="2990034"/>
            <a:ext cx="5370990" cy="383288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accent1"/>
              </a:buClr>
              <a:buSzPts val="1500"/>
              <a:buFont typeface="Noto Sans Symbols"/>
              <a:buChar char="▪"/>
            </a:pPr>
            <a:r>
              <a:rPr lang="en-US" sz="1500" dirty="0">
                <a:solidFill>
                  <a:schemeClr val="dk1"/>
                </a:solidFill>
                <a:latin typeface="Calibri"/>
                <a:ea typeface="Calibri"/>
                <a:cs typeface="Calibri"/>
                <a:sym typeface="Calibri"/>
              </a:rPr>
              <a:t>Discover America Series</a:t>
            </a:r>
            <a:endParaRPr dirty="0"/>
          </a:p>
          <a:p>
            <a:pPr marL="685800" marR="0" lvl="1" indent="-228600" algn="l" rtl="0">
              <a:lnSpc>
                <a:spcPct val="90000"/>
              </a:lnSpc>
              <a:spcBef>
                <a:spcPts val="500"/>
              </a:spcBef>
              <a:spcAft>
                <a:spcPts val="0"/>
              </a:spcAft>
              <a:buClr>
                <a:schemeClr val="accent1"/>
              </a:buClr>
              <a:buSzPts val="1500"/>
              <a:buFont typeface="Noto Sans Symbols"/>
              <a:buChar char="▪"/>
            </a:pPr>
            <a:r>
              <a:rPr lang="en-US" sz="1500" b="0" i="0" u="none" strike="noStrike" cap="none" dirty="0">
                <a:solidFill>
                  <a:srgbClr val="002060"/>
                </a:solidFill>
                <a:latin typeface="Calibri"/>
                <a:ea typeface="Calibri"/>
                <a:cs typeface="Calibri"/>
                <a:sym typeface="Calibri"/>
              </a:rPr>
              <a:t>Academic Integration and Success  </a:t>
            </a:r>
            <a:endParaRPr dirty="0"/>
          </a:p>
          <a:p>
            <a:pPr marL="685800" marR="0" lvl="1" indent="-228600" algn="l" rtl="0">
              <a:lnSpc>
                <a:spcPct val="90000"/>
              </a:lnSpc>
              <a:spcBef>
                <a:spcPts val="500"/>
              </a:spcBef>
              <a:spcAft>
                <a:spcPts val="0"/>
              </a:spcAft>
              <a:buClr>
                <a:schemeClr val="accent1"/>
              </a:buClr>
              <a:buSzPts val="1500"/>
              <a:buFont typeface="Noto Sans Symbols"/>
              <a:buChar char="▪"/>
            </a:pPr>
            <a:r>
              <a:rPr lang="en-US" sz="1500" b="0" i="0" u="none" strike="noStrike" cap="none" dirty="0">
                <a:solidFill>
                  <a:srgbClr val="002060"/>
                </a:solidFill>
                <a:latin typeface="Calibri"/>
                <a:ea typeface="Calibri"/>
                <a:cs typeface="Calibri"/>
                <a:sym typeface="Calibri"/>
              </a:rPr>
              <a:t>Intercultural Learning/Community Connection &amp; Engagement</a:t>
            </a:r>
            <a:endParaRPr dirty="0"/>
          </a:p>
          <a:p>
            <a:pPr marL="685800" marR="0" lvl="1" indent="-228600" algn="l" rtl="0">
              <a:lnSpc>
                <a:spcPct val="90000"/>
              </a:lnSpc>
              <a:spcBef>
                <a:spcPts val="500"/>
              </a:spcBef>
              <a:spcAft>
                <a:spcPts val="0"/>
              </a:spcAft>
              <a:buClr>
                <a:schemeClr val="accent1"/>
              </a:buClr>
              <a:buSzPts val="1500"/>
              <a:buFont typeface="Noto Sans Symbols"/>
              <a:buChar char="▪"/>
            </a:pPr>
            <a:r>
              <a:rPr lang="en-US" sz="1500" b="0" i="0" u="none" strike="noStrike" cap="none" dirty="0">
                <a:solidFill>
                  <a:srgbClr val="002060"/>
                </a:solidFill>
                <a:latin typeface="Calibri"/>
                <a:ea typeface="Calibri"/>
                <a:cs typeface="Calibri"/>
                <a:sym typeface="Calibri"/>
              </a:rPr>
              <a:t>Personal and Professional Development </a:t>
            </a:r>
            <a:endParaRPr dirty="0"/>
          </a:p>
          <a:p>
            <a:pPr marL="685800" marR="0" lvl="1" indent="-228600" algn="l" rtl="0">
              <a:lnSpc>
                <a:spcPct val="90000"/>
              </a:lnSpc>
              <a:spcBef>
                <a:spcPts val="500"/>
              </a:spcBef>
              <a:spcAft>
                <a:spcPts val="0"/>
              </a:spcAft>
              <a:buClr>
                <a:schemeClr val="accent1"/>
              </a:buClr>
              <a:buSzPts val="1500"/>
              <a:buFont typeface="Noto Sans Symbols"/>
              <a:buChar char="▪"/>
            </a:pPr>
            <a:r>
              <a:rPr lang="en-US" sz="1500" b="0" i="0" u="none" strike="noStrike" cap="none" dirty="0">
                <a:solidFill>
                  <a:srgbClr val="002060"/>
                </a:solidFill>
                <a:latin typeface="Calibri"/>
                <a:ea typeface="Calibri"/>
                <a:cs typeface="Calibri"/>
                <a:sym typeface="Calibri"/>
              </a:rPr>
              <a:t>Student Life/Life in the U.S. </a:t>
            </a:r>
            <a:endParaRPr dirty="0"/>
          </a:p>
          <a:p>
            <a:pPr marL="342900" marR="0" lvl="0" indent="-342900" algn="l" rtl="0">
              <a:lnSpc>
                <a:spcPct val="90000"/>
              </a:lnSpc>
              <a:spcBef>
                <a:spcPts val="1000"/>
              </a:spcBef>
              <a:spcAft>
                <a:spcPts val="0"/>
              </a:spcAft>
              <a:buClr>
                <a:schemeClr val="accent1"/>
              </a:buClr>
              <a:buSzPts val="1500"/>
              <a:buFont typeface="Noto Sans Symbols"/>
              <a:buChar char="▪"/>
            </a:pPr>
            <a:r>
              <a:rPr lang="en-US" sz="1500" dirty="0">
                <a:solidFill>
                  <a:schemeClr val="dk1"/>
                </a:solidFill>
                <a:latin typeface="Calibri"/>
                <a:ea typeface="Calibri"/>
                <a:cs typeface="Calibri"/>
                <a:sym typeface="Calibri"/>
              </a:rPr>
              <a:t>International Student Advisory Board</a:t>
            </a:r>
            <a:endParaRPr dirty="0"/>
          </a:p>
          <a:p>
            <a:pPr marL="342900" marR="0" lvl="0" indent="-342900" algn="l" rtl="0">
              <a:lnSpc>
                <a:spcPct val="90000"/>
              </a:lnSpc>
              <a:spcBef>
                <a:spcPts val="1000"/>
              </a:spcBef>
              <a:spcAft>
                <a:spcPts val="0"/>
              </a:spcAft>
              <a:buClr>
                <a:schemeClr val="accent1"/>
              </a:buClr>
              <a:buSzPts val="1500"/>
              <a:buFont typeface="Noto Sans Symbols"/>
              <a:buChar char="▪"/>
            </a:pPr>
            <a:r>
              <a:rPr lang="en-US" sz="1500" dirty="0">
                <a:solidFill>
                  <a:schemeClr val="dk1"/>
                </a:solidFill>
                <a:latin typeface="Calibri"/>
                <a:ea typeface="Calibri"/>
                <a:cs typeface="Calibri"/>
                <a:sym typeface="Calibri"/>
              </a:rPr>
              <a:t>International Student Success Advisory Council</a:t>
            </a:r>
            <a:endParaRPr dirty="0"/>
          </a:p>
          <a:p>
            <a:pPr marL="342900" marR="0" lvl="0" indent="-342900" algn="l" rtl="0">
              <a:lnSpc>
                <a:spcPct val="90000"/>
              </a:lnSpc>
              <a:spcBef>
                <a:spcPts val="1000"/>
              </a:spcBef>
              <a:spcAft>
                <a:spcPts val="0"/>
              </a:spcAft>
              <a:buClr>
                <a:schemeClr val="accent1"/>
              </a:buClr>
              <a:buSzPts val="1500"/>
              <a:buFont typeface="Noto Sans Symbols"/>
              <a:buChar char="▪"/>
            </a:pPr>
            <a:r>
              <a:rPr lang="en-US" sz="1500" dirty="0">
                <a:solidFill>
                  <a:schemeClr val="dk1"/>
                </a:solidFill>
                <a:latin typeface="Calibri"/>
                <a:ea typeface="Calibri"/>
                <a:cs typeface="Calibri"/>
                <a:sym typeface="Calibri"/>
              </a:rPr>
              <a:t>Global Monarch Club</a:t>
            </a:r>
            <a:endParaRPr dirty="0"/>
          </a:p>
          <a:p>
            <a:pPr marL="342900" marR="0" lvl="0" indent="-342900" algn="l" rtl="0">
              <a:lnSpc>
                <a:spcPct val="90000"/>
              </a:lnSpc>
              <a:spcBef>
                <a:spcPts val="1000"/>
              </a:spcBef>
              <a:spcAft>
                <a:spcPts val="0"/>
              </a:spcAft>
              <a:buClr>
                <a:schemeClr val="accent1"/>
              </a:buClr>
              <a:buSzPts val="1500"/>
              <a:buFont typeface="Noto Sans Symbols"/>
              <a:buChar char="▪"/>
            </a:pPr>
            <a:r>
              <a:rPr lang="en-US" sz="1500" dirty="0">
                <a:solidFill>
                  <a:schemeClr val="dk1"/>
                </a:solidFill>
                <a:latin typeface="Calibri"/>
                <a:ea typeface="Calibri"/>
                <a:cs typeface="Calibri"/>
                <a:sym typeface="Calibri"/>
              </a:rPr>
              <a:t>MINT (Monarch International Newcomer Transition) Program</a:t>
            </a:r>
          </a:p>
          <a:p>
            <a:pPr marL="342900" marR="0" lvl="0" indent="-342900" algn="l" rtl="0">
              <a:lnSpc>
                <a:spcPct val="90000"/>
              </a:lnSpc>
              <a:spcBef>
                <a:spcPts val="1000"/>
              </a:spcBef>
              <a:spcAft>
                <a:spcPts val="0"/>
              </a:spcAft>
              <a:buClr>
                <a:schemeClr val="accent1"/>
              </a:buClr>
              <a:buSzPts val="1500"/>
              <a:buFont typeface="Noto Sans Symbols"/>
              <a:buChar char="▪"/>
            </a:pPr>
            <a:r>
              <a:rPr lang="en-US" sz="1500" dirty="0">
                <a:solidFill>
                  <a:schemeClr val="dk1"/>
                </a:solidFill>
                <a:latin typeface="Calibri"/>
                <a:ea typeface="Calibri"/>
                <a:cs typeface="Calibri"/>
                <a:sym typeface="Calibri"/>
              </a:rPr>
              <a:t>International Education Week (IEW)</a:t>
            </a:r>
            <a:endParaRPr dirty="0">
              <a:highlight>
                <a:srgbClr val="FFFF00"/>
              </a:highlight>
            </a:endParaRPr>
          </a:p>
        </p:txBody>
      </p:sp>
      <p:sp>
        <p:nvSpPr>
          <p:cNvPr id="464" name="Google Shape;464;p8"/>
          <p:cNvSpPr/>
          <p:nvPr/>
        </p:nvSpPr>
        <p:spPr>
          <a:xfrm>
            <a:off x="1453278" y="2094755"/>
            <a:ext cx="4070596" cy="685800"/>
          </a:xfrm>
          <a:prstGeom prst="roundRect">
            <a:avLst>
              <a:gd name="adj" fmla="val 0"/>
            </a:avLst>
          </a:prstGeom>
          <a:solidFill>
            <a:srgbClr val="5B9029"/>
          </a:solidFill>
          <a:ln w="12700" cap="flat" cmpd="sng">
            <a:solidFill>
              <a:srgbClr val="578E25"/>
            </a:solidFill>
            <a:prstDash val="solid"/>
            <a:round/>
            <a:headEnd type="none" w="sm" len="sm"/>
            <a:tailEnd type="none" w="sm" len="sm"/>
          </a:ln>
          <a:effectLst>
            <a:outerShdw blurRad="88900" dist="63500" dir="3000000" algn="b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Objectives</a:t>
            </a:r>
            <a:endParaRPr/>
          </a:p>
        </p:txBody>
      </p:sp>
      <p:sp>
        <p:nvSpPr>
          <p:cNvPr id="465" name="Google Shape;465;p8"/>
          <p:cNvSpPr/>
          <p:nvPr/>
        </p:nvSpPr>
        <p:spPr>
          <a:xfrm>
            <a:off x="6516210" y="2094755"/>
            <a:ext cx="4345710" cy="685800"/>
          </a:xfrm>
          <a:prstGeom prst="roundRect">
            <a:avLst>
              <a:gd name="adj" fmla="val 0"/>
            </a:avLst>
          </a:prstGeom>
          <a:solidFill>
            <a:srgbClr val="5B9029"/>
          </a:solidFill>
          <a:ln w="12700" cap="flat" cmpd="sng">
            <a:solidFill>
              <a:srgbClr val="578E25"/>
            </a:solidFill>
            <a:prstDash val="solid"/>
            <a:round/>
            <a:headEnd type="none" w="sm" len="sm"/>
            <a:tailEnd type="none" w="sm" len="sm"/>
          </a:ln>
          <a:effectLst>
            <a:outerShdw blurRad="88900" dist="63500" dir="3000000" algn="b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Initiatives</a:t>
            </a:r>
            <a:endParaRPr/>
          </a:p>
        </p:txBody>
      </p:sp>
      <p:sp>
        <p:nvSpPr>
          <p:cNvPr id="466" name="Google Shape;466;p8"/>
          <p:cNvSpPr txBox="1"/>
          <p:nvPr/>
        </p:nvSpPr>
        <p:spPr>
          <a:xfrm>
            <a:off x="1996925" y="1472749"/>
            <a:ext cx="8953800" cy="307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1100" b="1">
                <a:solidFill>
                  <a:srgbClr val="003057"/>
                </a:solidFill>
              </a:rPr>
              <a:t>"Internationalization at Home is the purposeful integration of international and intercultural dimensions into the formal and informal curriculum for all students within domestic learning environments" (Beelen &amp; Jones, 2015).</a:t>
            </a:r>
            <a:endParaRPr sz="15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823ccb95ac_0_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473" name="Google Shape;473;g823ccb95ac_0_2"/>
          <p:cNvSpPr txBox="1">
            <a:spLocks noGrp="1"/>
          </p:cNvSpPr>
          <p:nvPr>
            <p:ph type="title"/>
          </p:nvPr>
        </p:nvSpPr>
        <p:spPr>
          <a:xfrm>
            <a:off x="2604029" y="187236"/>
            <a:ext cx="7378200" cy="971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t>Multicultural Initiatives</a:t>
            </a:r>
            <a:endParaRPr/>
          </a:p>
        </p:txBody>
      </p:sp>
      <p:sp>
        <p:nvSpPr>
          <p:cNvPr id="474" name="Google Shape;474;g823ccb95ac_0_2"/>
          <p:cNvSpPr txBox="1"/>
          <p:nvPr/>
        </p:nvSpPr>
        <p:spPr>
          <a:xfrm>
            <a:off x="1325374" y="1063576"/>
            <a:ext cx="10381671" cy="82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444444"/>
                </a:solidFill>
                <a:latin typeface="Calibri"/>
                <a:ea typeface="Calibri"/>
                <a:cs typeface="Calibri"/>
                <a:sym typeface="Calibri"/>
              </a:rPr>
              <a:t>Provides intentional programs, culturally-relevant celebrations, events, safe-spaces and cross-cultural trainings that fostered Black and Latinx student engagement, sense of well-being, and academic success</a:t>
            </a:r>
            <a:endParaRPr sz="1800" dirty="0">
              <a:highlight>
                <a:srgbClr val="FFFF00"/>
              </a:highlight>
              <a:latin typeface="Calibri"/>
              <a:ea typeface="Calibri"/>
              <a:cs typeface="Calibri"/>
              <a:sym typeface="Calibri"/>
            </a:endParaRPr>
          </a:p>
        </p:txBody>
      </p:sp>
      <p:sp>
        <p:nvSpPr>
          <p:cNvPr id="475" name="Google Shape;475;g823ccb95ac_0_2"/>
          <p:cNvSpPr txBox="1"/>
          <p:nvPr/>
        </p:nvSpPr>
        <p:spPr>
          <a:xfrm>
            <a:off x="1314975" y="2853325"/>
            <a:ext cx="4347300" cy="3868200"/>
          </a:xfrm>
          <a:prstGeom prst="rect">
            <a:avLst/>
          </a:prstGeom>
          <a:noFill/>
          <a:ln>
            <a:noFill/>
          </a:ln>
        </p:spPr>
        <p:txBody>
          <a:bodyPr spcFirstLastPara="1" wrap="square" lIns="91425" tIns="45700" rIns="91425" bIns="45700" anchor="t" anchorCtr="0">
            <a:noAutofit/>
          </a:bodyPr>
          <a:lstStyle/>
          <a:p>
            <a:pPr marL="342900" marR="0" lvl="0" indent="-355600" algn="l" rtl="0">
              <a:spcBef>
                <a:spcPts val="2000"/>
              </a:spcBef>
              <a:spcAft>
                <a:spcPts val="0"/>
              </a:spcAft>
              <a:buClr>
                <a:srgbClr val="00B0F0"/>
              </a:buClr>
              <a:buSzPts val="1700"/>
              <a:buFont typeface="Calibri"/>
              <a:buChar char="▪"/>
            </a:pPr>
            <a:r>
              <a:rPr lang="en-US" sz="1600">
                <a:latin typeface="Calibri"/>
                <a:ea typeface="Calibri"/>
                <a:cs typeface="Calibri"/>
                <a:sym typeface="Calibri"/>
              </a:rPr>
              <a:t>Create a university climate that welcomes and values the cultural identities and lived experiences of our Black and Latinx Monarch communities</a:t>
            </a:r>
            <a:endParaRPr sz="1600">
              <a:latin typeface="Calibri"/>
              <a:ea typeface="Calibri"/>
              <a:cs typeface="Calibri"/>
              <a:sym typeface="Calibri"/>
            </a:endParaRPr>
          </a:p>
          <a:p>
            <a:pPr marL="342900" marR="0" lvl="0" indent="-355600" algn="l" rtl="0">
              <a:spcBef>
                <a:spcPts val="2000"/>
              </a:spcBef>
              <a:spcAft>
                <a:spcPts val="0"/>
              </a:spcAft>
              <a:buClr>
                <a:srgbClr val="00B0F0"/>
              </a:buClr>
              <a:buSzPts val="1700"/>
              <a:buFont typeface="Calibri"/>
              <a:buChar char="▪"/>
            </a:pPr>
            <a:r>
              <a:rPr lang="en-US" sz="1600">
                <a:latin typeface="Calibri"/>
                <a:ea typeface="Calibri"/>
                <a:cs typeface="Calibri"/>
                <a:sym typeface="Calibri"/>
              </a:rPr>
              <a:t>Support these communities through intentional programs, cultural celebrations, activities, events, and cross-cultural trainings</a:t>
            </a:r>
            <a:endParaRPr sz="1600">
              <a:latin typeface="Calibri"/>
              <a:ea typeface="Calibri"/>
              <a:cs typeface="Calibri"/>
              <a:sym typeface="Calibri"/>
            </a:endParaRPr>
          </a:p>
          <a:p>
            <a:pPr marL="342900" marR="0" lvl="0" indent="-355600" algn="l" rtl="0">
              <a:spcBef>
                <a:spcPts val="2000"/>
              </a:spcBef>
              <a:spcAft>
                <a:spcPts val="0"/>
              </a:spcAft>
              <a:buClr>
                <a:srgbClr val="00B0F0"/>
              </a:buClr>
              <a:buSzPts val="1700"/>
              <a:buFont typeface="Calibri"/>
              <a:buChar char="▪"/>
            </a:pPr>
            <a:r>
              <a:rPr lang="en-US" sz="1600">
                <a:latin typeface="Calibri"/>
                <a:ea typeface="Calibri"/>
                <a:cs typeface="Calibri"/>
                <a:sym typeface="Calibri"/>
              </a:rPr>
              <a:t>Foster Black and Latinx student engagement, sense of wellbeing, and academic success</a:t>
            </a:r>
            <a:endParaRPr sz="1600">
              <a:latin typeface="Calibri"/>
              <a:ea typeface="Calibri"/>
              <a:cs typeface="Calibri"/>
              <a:sym typeface="Calibri"/>
            </a:endParaRPr>
          </a:p>
          <a:p>
            <a:pPr marL="342900" marR="0" lvl="0" indent="-355600" algn="l" rtl="0">
              <a:spcBef>
                <a:spcPts val="2000"/>
              </a:spcBef>
              <a:spcAft>
                <a:spcPts val="0"/>
              </a:spcAft>
              <a:buClr>
                <a:srgbClr val="00B0F0"/>
              </a:buClr>
              <a:buSzPts val="1700"/>
              <a:buFont typeface="Calibri"/>
              <a:buChar char="▪"/>
            </a:pPr>
            <a:r>
              <a:rPr lang="en-US" sz="1600">
                <a:latin typeface="Calibri"/>
                <a:ea typeface="Calibri"/>
                <a:cs typeface="Calibri"/>
                <a:sym typeface="Calibri"/>
              </a:rPr>
              <a:t>Embrace students’ voices, unique personality, talents, and abilities</a:t>
            </a:r>
            <a:endParaRPr sz="1600">
              <a:latin typeface="Calibri"/>
              <a:ea typeface="Calibri"/>
              <a:cs typeface="Calibri"/>
              <a:sym typeface="Calibri"/>
            </a:endParaRPr>
          </a:p>
        </p:txBody>
      </p:sp>
      <p:sp>
        <p:nvSpPr>
          <p:cNvPr id="476" name="Google Shape;476;g823ccb95ac_0_2"/>
          <p:cNvSpPr txBox="1"/>
          <p:nvPr/>
        </p:nvSpPr>
        <p:spPr>
          <a:xfrm>
            <a:off x="6516210" y="2990034"/>
            <a:ext cx="5090700" cy="3832800"/>
          </a:xfrm>
          <a:prstGeom prst="rect">
            <a:avLst/>
          </a:prstGeom>
          <a:noFill/>
          <a:ln>
            <a:noFill/>
          </a:ln>
        </p:spPr>
        <p:txBody>
          <a:bodyPr spcFirstLastPara="1" wrap="square" lIns="91425" tIns="45700" rIns="91425" bIns="45700" anchor="t" anchorCtr="0">
            <a:noAutofit/>
          </a:bodyPr>
          <a:lstStyle/>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Sankofa Dinner</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Umoja Conference</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Barber Shop Talks</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Family Reunion</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Black Male &amp; Sisterhood Symposiums</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Adelante</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Hispanic Heritage Month</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Hispanos &amp; Latinos Unidos</a:t>
            </a:r>
            <a:endParaRPr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457200" lvl="0" indent="-323850" algn="l" rtl="0">
              <a:spcBef>
                <a:spcPts val="1000"/>
              </a:spcBef>
              <a:spcAft>
                <a:spcPts val="0"/>
              </a:spcAft>
              <a:buClr>
                <a:schemeClr val="accent1"/>
              </a:buClr>
              <a:buSzPts val="1500"/>
              <a:buFont typeface="Calibri"/>
              <a:buChar char="▪"/>
            </a:pPr>
            <a:r>
              <a:rPr lang="en-US" sz="1595">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Latinx Mentorship </a:t>
            </a:r>
            <a:endParaRPr>
              <a:latin typeface="Calibri"/>
              <a:ea typeface="Calibri"/>
              <a:cs typeface="Calibri"/>
              <a:sym typeface="Calibri"/>
            </a:endParaRPr>
          </a:p>
        </p:txBody>
      </p:sp>
      <p:sp>
        <p:nvSpPr>
          <p:cNvPr id="477" name="Google Shape;477;g823ccb95ac_0_2"/>
          <p:cNvSpPr/>
          <p:nvPr/>
        </p:nvSpPr>
        <p:spPr>
          <a:xfrm>
            <a:off x="1453278" y="2094755"/>
            <a:ext cx="4070700" cy="685800"/>
          </a:xfrm>
          <a:prstGeom prst="roundRect">
            <a:avLst>
              <a:gd name="adj" fmla="val 0"/>
            </a:avLst>
          </a:prstGeom>
          <a:solidFill>
            <a:srgbClr val="1155CC"/>
          </a:solidFill>
          <a:ln w="12700" cap="flat" cmpd="sng">
            <a:noFill/>
            <a:prstDash val="solid"/>
            <a:round/>
            <a:headEnd type="none" w="sm" len="sm"/>
            <a:tailEnd type="none" w="sm" len="sm"/>
          </a:ln>
          <a:effectLst>
            <a:outerShdw blurRad="88900" dist="63500" dir="3000000" algn="br"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Objectives</a:t>
            </a:r>
            <a:endParaRPr/>
          </a:p>
        </p:txBody>
      </p:sp>
      <p:sp>
        <p:nvSpPr>
          <p:cNvPr id="478" name="Google Shape;478;g823ccb95ac_0_2"/>
          <p:cNvSpPr/>
          <p:nvPr/>
        </p:nvSpPr>
        <p:spPr>
          <a:xfrm>
            <a:off x="6516210" y="2094755"/>
            <a:ext cx="4345800" cy="685800"/>
          </a:xfrm>
          <a:prstGeom prst="roundRect">
            <a:avLst>
              <a:gd name="adj" fmla="val 0"/>
            </a:avLst>
          </a:prstGeom>
          <a:solidFill>
            <a:srgbClr val="1155CC"/>
          </a:solidFill>
          <a:ln w="12700" cap="flat" cmpd="sng">
            <a:noFill/>
            <a:prstDash val="solid"/>
            <a:round/>
            <a:headEnd type="none" w="sm" len="sm"/>
            <a:tailEnd type="none" w="sm" len="sm"/>
          </a:ln>
          <a:effectLst>
            <a:outerShdw blurRad="88900" dist="63500" dir="3000000" algn="br"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Initiatives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823ccb95ac_0_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485" name="Google Shape;485;g823ccb95ac_0_14"/>
          <p:cNvSpPr txBox="1">
            <a:spLocks noGrp="1"/>
          </p:cNvSpPr>
          <p:nvPr>
            <p:ph type="title"/>
          </p:nvPr>
        </p:nvSpPr>
        <p:spPr>
          <a:xfrm>
            <a:off x="2604029" y="187236"/>
            <a:ext cx="7378200" cy="971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t>LGBTQIA+ Initiatives</a:t>
            </a:r>
            <a:endParaRPr/>
          </a:p>
        </p:txBody>
      </p:sp>
      <p:sp>
        <p:nvSpPr>
          <p:cNvPr id="486" name="Google Shape;486;g823ccb95ac_0_14"/>
          <p:cNvSpPr txBox="1"/>
          <p:nvPr/>
        </p:nvSpPr>
        <p:spPr>
          <a:xfrm>
            <a:off x="1997010" y="1039908"/>
            <a:ext cx="8865000" cy="84536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t>Strives to reduce homophobia, transphobia, and heterosexism on campus through educational and interactive programming, mentorship, and advocacy. Creates a wider network of support for LGBTQIA+ students through interdepartmental collaborations and co-sponsorships. </a:t>
            </a:r>
            <a:endParaRPr dirty="0"/>
          </a:p>
        </p:txBody>
      </p:sp>
      <p:sp>
        <p:nvSpPr>
          <p:cNvPr id="487" name="Google Shape;487;g823ccb95ac_0_14"/>
          <p:cNvSpPr txBox="1"/>
          <p:nvPr/>
        </p:nvSpPr>
        <p:spPr>
          <a:xfrm>
            <a:off x="1380237" y="2990034"/>
            <a:ext cx="4347300" cy="3522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B0F0"/>
              </a:buClr>
              <a:buSzPts val="1500"/>
              <a:buFont typeface="Noto Sans Symbols"/>
              <a:buChar char="▪"/>
            </a:pPr>
            <a:r>
              <a:rPr lang="en-US" sz="1500">
                <a:solidFill>
                  <a:schemeClr val="dk1"/>
                </a:solidFill>
                <a:latin typeface="Calibri"/>
                <a:ea typeface="Calibri"/>
                <a:cs typeface="Calibri"/>
                <a:sym typeface="Calibri"/>
              </a:rPr>
              <a:t>Reduce homophobia, transphobia, and heterosexism in the ODU community</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endParaRPr sz="1500">
              <a:solidFill>
                <a:schemeClr val="dk1"/>
              </a:solidFill>
              <a:latin typeface="Calibri"/>
              <a:ea typeface="Calibri"/>
              <a:cs typeface="Calibri"/>
              <a:sym typeface="Calibri"/>
            </a:endParaRPr>
          </a:p>
          <a:p>
            <a:pPr marL="342900" lvl="0" indent="-342900" algn="l" rtl="0">
              <a:spcBef>
                <a:spcPts val="0"/>
              </a:spcBef>
              <a:spcAft>
                <a:spcPts val="0"/>
              </a:spcAft>
              <a:buClr>
                <a:srgbClr val="00B0F0"/>
              </a:buClr>
              <a:buSzPts val="1500"/>
              <a:buFont typeface="Noto Sans Symbols"/>
              <a:buChar char="▪"/>
            </a:pPr>
            <a:r>
              <a:rPr lang="en-US" sz="1500">
                <a:solidFill>
                  <a:schemeClr val="dk1"/>
                </a:solidFill>
                <a:latin typeface="Calibri"/>
                <a:ea typeface="Calibri"/>
                <a:cs typeface="Calibri"/>
                <a:sym typeface="Calibri"/>
              </a:rPr>
              <a:t>Provide interactive programming, mentorship and advocacy</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342900" marR="0" lvl="0" indent="-342900" algn="l" rtl="0">
              <a:spcBef>
                <a:spcPts val="0"/>
              </a:spcBef>
              <a:spcAft>
                <a:spcPts val="0"/>
              </a:spcAft>
              <a:buClr>
                <a:srgbClr val="00B0F0"/>
              </a:buClr>
              <a:buSzPts val="1500"/>
              <a:buFont typeface="Noto Sans Symbols"/>
              <a:buChar char="▪"/>
            </a:pPr>
            <a:r>
              <a:rPr lang="en-US" sz="1500">
                <a:solidFill>
                  <a:schemeClr val="dk1"/>
                </a:solidFill>
                <a:latin typeface="Calibri"/>
                <a:ea typeface="Calibri"/>
                <a:cs typeface="Calibri"/>
                <a:sym typeface="Calibri"/>
              </a:rPr>
              <a:t>Be the number one educational resource for LGBTQ+ at Old Dominion University </a:t>
            </a:r>
            <a:endParaRPr/>
          </a:p>
          <a:p>
            <a:pPr marL="342900" marR="0" lvl="0" indent="-342900" algn="l" rtl="0">
              <a:spcBef>
                <a:spcPts val="2000"/>
              </a:spcBef>
              <a:spcAft>
                <a:spcPts val="0"/>
              </a:spcAft>
              <a:buClr>
                <a:srgbClr val="00B0F0"/>
              </a:buClr>
              <a:buSzPts val="1500"/>
              <a:buFont typeface="Noto Sans Symbols"/>
              <a:buChar char="▪"/>
            </a:pPr>
            <a:r>
              <a:rPr lang="en-US" sz="1500">
                <a:solidFill>
                  <a:schemeClr val="dk1"/>
                </a:solidFill>
                <a:latin typeface="Calibri"/>
                <a:ea typeface="Calibri"/>
                <a:cs typeface="Calibri"/>
                <a:sym typeface="Calibri"/>
              </a:rPr>
              <a:t>Engage the community in the creation of a safe and open campus environment</a:t>
            </a:r>
            <a:endParaRPr/>
          </a:p>
          <a:p>
            <a:pPr marL="342900" marR="0" lvl="0" indent="-342900" algn="l" rtl="0">
              <a:spcBef>
                <a:spcPts val="2000"/>
              </a:spcBef>
              <a:spcAft>
                <a:spcPts val="0"/>
              </a:spcAft>
              <a:buClr>
                <a:srgbClr val="00B0F0"/>
              </a:buClr>
              <a:buSzPts val="1500"/>
              <a:buFont typeface="Noto Sans Symbols"/>
              <a:buChar char="▪"/>
            </a:pPr>
            <a:r>
              <a:rPr lang="en-US" sz="1500">
                <a:solidFill>
                  <a:schemeClr val="dk1"/>
                </a:solidFill>
                <a:latin typeface="Calibri"/>
                <a:ea typeface="Calibri"/>
                <a:cs typeface="Calibri"/>
                <a:sym typeface="Calibri"/>
              </a:rPr>
              <a:t>Support the development of students of all gender and sexual identifies through advocacy, programming, and social outreach</a:t>
            </a:r>
            <a:endParaRPr/>
          </a:p>
        </p:txBody>
      </p:sp>
      <p:sp>
        <p:nvSpPr>
          <p:cNvPr id="488" name="Google Shape;488;g823ccb95ac_0_14"/>
          <p:cNvSpPr txBox="1"/>
          <p:nvPr/>
        </p:nvSpPr>
        <p:spPr>
          <a:xfrm>
            <a:off x="6516210" y="2990034"/>
            <a:ext cx="5090700" cy="3832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ODU Sexuality and Gender Alliance (SAGA)</a:t>
            </a:r>
            <a:endParaRPr sz="1500">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Safe Space</a:t>
            </a:r>
            <a:endParaRPr/>
          </a:p>
          <a:p>
            <a:pPr marL="342900" marR="0" lvl="0" indent="-342900" algn="l" rtl="0">
              <a:lnSpc>
                <a:spcPct val="90000"/>
              </a:lnSpc>
              <a:spcBef>
                <a:spcPts val="100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Lavender Reception</a:t>
            </a:r>
            <a:endParaRPr/>
          </a:p>
          <a:p>
            <a:pPr marL="342900" marR="0" lvl="0" indent="-342900" algn="l" rtl="0">
              <a:lnSpc>
                <a:spcPct val="90000"/>
              </a:lnSpc>
              <a:spcBef>
                <a:spcPts val="100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Rainbow Graduation</a:t>
            </a:r>
            <a:endParaRPr/>
          </a:p>
          <a:p>
            <a:pPr marL="342900" marR="0" lvl="0" indent="-342900" algn="l" rtl="0">
              <a:lnSpc>
                <a:spcPct val="90000"/>
              </a:lnSpc>
              <a:spcBef>
                <a:spcPts val="100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World AIDS Day</a:t>
            </a:r>
            <a:endParaRPr/>
          </a:p>
          <a:p>
            <a:pPr marL="342900" marR="0" lvl="0" indent="-342900" algn="l" rtl="0">
              <a:lnSpc>
                <a:spcPct val="90000"/>
              </a:lnSpc>
              <a:spcBef>
                <a:spcPts val="100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HIV/AIDS Testing</a:t>
            </a:r>
            <a:endParaRPr sz="1500">
              <a:solidFill>
                <a:schemeClr val="dk1"/>
              </a:solidFill>
              <a:latin typeface="Calibri"/>
              <a:ea typeface="Calibri"/>
              <a:cs typeface="Calibri"/>
              <a:sym typeface="Calibri"/>
            </a:endParaRPr>
          </a:p>
          <a:p>
            <a:pPr marL="342900" lvl="0" indent="-342900" algn="l" rtl="0">
              <a:lnSpc>
                <a:spcPct val="90000"/>
              </a:lnSpc>
              <a:spcBef>
                <a:spcPts val="100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LGBTQ+ Mentor Program</a:t>
            </a:r>
            <a:endParaRPr sz="1500">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accent1"/>
              </a:buClr>
              <a:buSzPts val="1500"/>
              <a:buFont typeface="Noto Sans Symbols"/>
              <a:buChar char="▪"/>
            </a:pPr>
            <a:r>
              <a:rPr lang="en-US" sz="1500">
                <a:solidFill>
                  <a:schemeClr val="dk1"/>
                </a:solidFill>
                <a:latin typeface="Calibri"/>
                <a:ea typeface="Calibri"/>
                <a:cs typeface="Calibri"/>
                <a:sym typeface="Calibri"/>
              </a:rPr>
              <a:t>Queer-EDU</a:t>
            </a:r>
            <a:endParaRPr/>
          </a:p>
        </p:txBody>
      </p:sp>
      <p:sp>
        <p:nvSpPr>
          <p:cNvPr id="489" name="Google Shape;489;g823ccb95ac_0_14"/>
          <p:cNvSpPr/>
          <p:nvPr/>
        </p:nvSpPr>
        <p:spPr>
          <a:xfrm>
            <a:off x="1453278" y="2094755"/>
            <a:ext cx="4070700" cy="685800"/>
          </a:xfrm>
          <a:prstGeom prst="roundRect">
            <a:avLst>
              <a:gd name="adj" fmla="val 0"/>
            </a:avLst>
          </a:prstGeom>
          <a:solidFill>
            <a:srgbClr val="E69138"/>
          </a:solidFill>
          <a:ln w="12700" cap="flat" cmpd="sng">
            <a:noFill/>
            <a:prstDash val="solid"/>
            <a:round/>
            <a:headEnd type="none" w="sm" len="sm"/>
            <a:tailEnd type="none" w="sm" len="sm"/>
          </a:ln>
          <a:effectLst>
            <a:outerShdw blurRad="88900" dist="63500" dir="3000000" algn="br"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Objectives</a:t>
            </a:r>
            <a:endParaRPr/>
          </a:p>
        </p:txBody>
      </p:sp>
      <p:sp>
        <p:nvSpPr>
          <p:cNvPr id="490" name="Google Shape;490;g823ccb95ac_0_14"/>
          <p:cNvSpPr/>
          <p:nvPr/>
        </p:nvSpPr>
        <p:spPr>
          <a:xfrm>
            <a:off x="6516210" y="2094755"/>
            <a:ext cx="4345800" cy="685800"/>
          </a:xfrm>
          <a:prstGeom prst="roundRect">
            <a:avLst>
              <a:gd name="adj" fmla="val 0"/>
            </a:avLst>
          </a:prstGeom>
          <a:solidFill>
            <a:srgbClr val="E69138"/>
          </a:solidFill>
          <a:ln w="12700" cap="flat" cmpd="sng">
            <a:noFill/>
            <a:prstDash val="solid"/>
            <a:round/>
            <a:headEnd type="none" w="sm" len="sm"/>
            <a:tailEnd type="none" w="sm" len="sm"/>
          </a:ln>
          <a:effectLst>
            <a:outerShdw blurRad="88900" dist="63500" dir="3000000" algn="br"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DA5120"/>
              </a:buClr>
              <a:buSzPts val="2200"/>
              <a:buFont typeface="Merriweather Sans"/>
              <a:buNone/>
            </a:pPr>
            <a:r>
              <a:rPr lang="en-US" sz="2200" b="1">
                <a:solidFill>
                  <a:srgbClr val="FFFFFF"/>
                </a:solidFill>
                <a:latin typeface="Calibri"/>
                <a:ea typeface="Calibri"/>
                <a:cs typeface="Calibri"/>
                <a:sym typeface="Calibri"/>
              </a:rPr>
              <a:t>Initiatives</a:t>
            </a:r>
            <a:endParaRPr/>
          </a:p>
        </p:txBody>
      </p:sp>
    </p:spTree>
  </p:cSld>
  <p:clrMapOvr>
    <a:masterClrMapping/>
  </p:clrMapOvr>
</p:sld>
</file>

<file path=ppt/theme/theme1.xml><?xml version="1.0" encoding="utf-8"?>
<a:theme xmlns:a="http://schemas.openxmlformats.org/drawingml/2006/main" name="Office Theme">
  <a:themeElements>
    <a:clrScheme name="Custom 1">
      <a:dk1>
        <a:srgbClr val="1F3864"/>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1261</Words>
  <Application>Microsoft Office PowerPoint</Application>
  <PresentationFormat>Widescreen</PresentationFormat>
  <Paragraphs>178</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Trebuchet MS</vt:lpstr>
      <vt:lpstr>Merriweather Sans</vt:lpstr>
      <vt:lpstr>Arial</vt:lpstr>
      <vt:lpstr>Noto Sans Symbols</vt:lpstr>
      <vt:lpstr>Century Gothic</vt:lpstr>
      <vt:lpstr>Office Theme</vt:lpstr>
      <vt:lpstr>PowerPoint Presentation</vt:lpstr>
      <vt:lpstr>Our “Why”:</vt:lpstr>
      <vt:lpstr>Office of Intercultural Relations Commitment</vt:lpstr>
      <vt:lpstr>An Evolving Philosophy</vt:lpstr>
      <vt:lpstr>Building Inclusive Communities</vt:lpstr>
      <vt:lpstr>PowerPoint Presentation</vt:lpstr>
      <vt:lpstr>International Initiatives</vt:lpstr>
      <vt:lpstr>Multicultural Initiatives</vt:lpstr>
      <vt:lpstr>LGBTQIA+ Initiatives</vt:lpstr>
      <vt:lpstr>Interfaith Initiatives</vt:lpstr>
      <vt:lpstr>Diversity Education </vt:lpstr>
      <vt:lpstr>PowerPoint Presentation</vt:lpstr>
      <vt:lpstr>PowerPoint Presentation</vt:lpstr>
      <vt:lpstr>Office of Intercultural Relations 1200 Webb Center (1st floor)  I  757.683.4406 odu.edu/OIR   I   OIR@odu.edu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wongtrirat</dc:creator>
  <cp:lastModifiedBy>Wongtrirat, Rachawan</cp:lastModifiedBy>
  <cp:revision>11</cp:revision>
  <dcterms:created xsi:type="dcterms:W3CDTF">2017-04-24T13:01:22Z</dcterms:created>
  <dcterms:modified xsi:type="dcterms:W3CDTF">2021-06-28T22:28:22Z</dcterms:modified>
</cp:coreProperties>
</file>