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80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24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4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8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5EE7-BB1B-0D49-867F-E7B0916394CF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6579-0668-AA40-9476-F1746CD0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3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carmelo_16:Pictures:iPhoto Library:Previews:2012:05:09:20120509-115725:dfgs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4" y="143084"/>
            <a:ext cx="1334129" cy="1300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51869" y="182996"/>
            <a:ext cx="4775666" cy="58477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DENTAL RESEARCH STUDY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4417" y="2220528"/>
            <a:ext cx="5167258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Free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ental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leaning 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Macintosh HD:Users:carmelo_16:Pictures:iPhoto Library:Previews:2012:05:09:20120509-115725:dfgs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4" y="143084"/>
            <a:ext cx="1334129" cy="1300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61964" y="1676119"/>
            <a:ext cx="24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IRB APPROVAL # </a:t>
            </a:r>
            <a:r>
              <a:rPr lang="en-US" u="sng" dirty="0" smtClean="0">
                <a:solidFill>
                  <a:schemeClr val="bg1"/>
                </a:solidFill>
              </a:rPr>
              <a:t>12-225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9302" y="6949854"/>
            <a:ext cx="4748904" cy="203132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Old Dominion University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Dental Hygiene Research Center,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Health Science Building # 1103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Requires 1 short screening visit (15 minutes) and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1 treatment  visit (approximately 90 minutes) 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CALL 757-683-4719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dirty="0">
                <a:solidFill>
                  <a:srgbClr val="FFFFFF"/>
                </a:solidFill>
              </a:rPr>
              <a:t>S</a:t>
            </a:r>
            <a:r>
              <a:rPr lang="en-US" dirty="0" smtClean="0">
                <a:solidFill>
                  <a:srgbClr val="FFFFFF"/>
                </a:solidFill>
              </a:rPr>
              <a:t>creening Appointment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2428" y="767772"/>
            <a:ext cx="4410026" cy="9083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54938" y="767772"/>
            <a:ext cx="45611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Interactive Immersive </a:t>
            </a:r>
            <a:r>
              <a:rPr lang="en-US" sz="2400" dirty="0">
                <a:solidFill>
                  <a:schemeClr val="bg1"/>
                </a:solidFill>
              </a:rPr>
              <a:t>Visualization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During Dental </a:t>
            </a:r>
            <a:r>
              <a:rPr lang="en-US" sz="2400" dirty="0">
                <a:solidFill>
                  <a:schemeClr val="bg1"/>
                </a:solidFill>
              </a:rPr>
              <a:t>Hygiene Treatment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93" y="3275752"/>
            <a:ext cx="3963566" cy="3429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86828" y="4345002"/>
            <a:ext cx="3245723" cy="18716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86828" y="3320919"/>
            <a:ext cx="32457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are looking for people who are anxious during dental hygiene treatment.</a:t>
            </a:r>
          </a:p>
          <a:p>
            <a:endParaRPr lang="en-US" dirty="0"/>
          </a:p>
          <a:p>
            <a:r>
              <a:rPr lang="en-US" sz="1600" dirty="0" smtClean="0"/>
              <a:t>YOU must: </a:t>
            </a:r>
          </a:p>
          <a:p>
            <a:pPr marL="171450" lvl="0" indent="-171450">
              <a:buFont typeface="Arial"/>
              <a:buChar char="•"/>
            </a:pPr>
            <a:r>
              <a:rPr lang="en-US" sz="1400" dirty="0"/>
              <a:t>Be generally </a:t>
            </a:r>
            <a:r>
              <a:rPr lang="en-US" sz="1400" dirty="0" smtClean="0"/>
              <a:t>healthy</a:t>
            </a:r>
            <a:endParaRPr lang="en-US" sz="1400" dirty="0"/>
          </a:p>
          <a:p>
            <a:pPr marL="171450" lvl="0" indent="-171450">
              <a:buFont typeface="Arial"/>
              <a:buChar char="•"/>
            </a:pPr>
            <a:r>
              <a:rPr lang="en-US" sz="1400" dirty="0"/>
              <a:t>A</a:t>
            </a:r>
            <a:r>
              <a:rPr lang="en-US" sz="1400" dirty="0" smtClean="0"/>
              <a:t>dults </a:t>
            </a:r>
            <a:r>
              <a:rPr lang="en-US" sz="1400" dirty="0"/>
              <a:t>males or females </a:t>
            </a:r>
            <a:r>
              <a:rPr lang="en-US" sz="1400" dirty="0" smtClean="0"/>
              <a:t> 18 -65 years of age </a:t>
            </a:r>
            <a:endParaRPr lang="en-US" sz="1400" dirty="0"/>
          </a:p>
          <a:p>
            <a:pPr marL="171450" lvl="0" indent="-171450">
              <a:buFont typeface="Arial"/>
              <a:buChar char="•"/>
            </a:pPr>
            <a:r>
              <a:rPr lang="en-US" sz="1400" dirty="0" smtClean="0"/>
              <a:t>No severe dental caries</a:t>
            </a:r>
          </a:p>
          <a:p>
            <a:pPr marL="171450" lvl="0" indent="-171450">
              <a:buFont typeface="Arial"/>
              <a:buChar char="•"/>
            </a:pPr>
            <a:r>
              <a:rPr lang="en-US" sz="1400" dirty="0" smtClean="0"/>
              <a:t>No severe periodontal disease </a:t>
            </a:r>
          </a:p>
          <a:p>
            <a:pPr marL="171450" lvl="0" indent="-171450">
              <a:buFont typeface="Arial"/>
              <a:buChar char="•"/>
            </a:pPr>
            <a:r>
              <a:rPr lang="en-US" sz="1400" dirty="0" smtClean="0"/>
              <a:t>Be able </a:t>
            </a:r>
            <a:r>
              <a:rPr lang="en-US" sz="1400" dirty="0"/>
              <a:t>to wear </a:t>
            </a:r>
            <a:r>
              <a:rPr lang="en-US" sz="1400" dirty="0" smtClean="0"/>
              <a:t>visualization headsets for 60 </a:t>
            </a:r>
            <a:r>
              <a:rPr lang="en-US" sz="1400" dirty="0"/>
              <a:t>minutes or less.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Carmelo Jose Padrino Barrios</dc:creator>
  <cp:lastModifiedBy>Mccombs, Gayle B.</cp:lastModifiedBy>
  <cp:revision>10</cp:revision>
  <cp:lastPrinted>2012-11-15T18:35:44Z</cp:lastPrinted>
  <dcterms:created xsi:type="dcterms:W3CDTF">2012-09-10T10:55:58Z</dcterms:created>
  <dcterms:modified xsi:type="dcterms:W3CDTF">2012-11-15T18:36:36Z</dcterms:modified>
</cp:coreProperties>
</file>